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8.xml" ContentType="application/vnd.openxmlformats-officedocument.presentationml.notesSlide+xml"/>
  <Override PartName="/ppt/notesSlides/notesSlide9.xml" ContentType="application/vnd.openxmlformats-officedocument.presentationml.notesSlide+xml"/>
  <Default Extension="vml" ContentType="application/vnd.openxmlformats-officedocument.vmlDrawing"/>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6" r:id="rId1"/>
  </p:sldMasterIdLst>
  <p:notesMasterIdLst>
    <p:notesMasterId r:id="rId41"/>
  </p:notesMasterIdLst>
  <p:handoutMasterIdLst>
    <p:handoutMasterId r:id="rId42"/>
  </p:handoutMasterIdLst>
  <p:sldIdLst>
    <p:sldId id="353" r:id="rId2"/>
    <p:sldId id="284" r:id="rId3"/>
    <p:sldId id="385" r:id="rId4"/>
    <p:sldId id="389" r:id="rId5"/>
    <p:sldId id="382" r:id="rId6"/>
    <p:sldId id="383" r:id="rId7"/>
    <p:sldId id="354" r:id="rId8"/>
    <p:sldId id="346" r:id="rId9"/>
    <p:sldId id="377" r:id="rId10"/>
    <p:sldId id="350" r:id="rId11"/>
    <p:sldId id="352" r:id="rId12"/>
    <p:sldId id="379" r:id="rId13"/>
    <p:sldId id="357" r:id="rId14"/>
    <p:sldId id="367" r:id="rId15"/>
    <p:sldId id="366" r:id="rId16"/>
    <p:sldId id="368" r:id="rId17"/>
    <p:sldId id="369" r:id="rId18"/>
    <p:sldId id="390" r:id="rId19"/>
    <p:sldId id="394" r:id="rId20"/>
    <p:sldId id="388" r:id="rId21"/>
    <p:sldId id="378" r:id="rId22"/>
    <p:sldId id="359" r:id="rId23"/>
    <p:sldId id="384" r:id="rId24"/>
    <p:sldId id="380" r:id="rId25"/>
    <p:sldId id="361" r:id="rId26"/>
    <p:sldId id="360" r:id="rId27"/>
    <p:sldId id="363" r:id="rId28"/>
    <p:sldId id="362" r:id="rId29"/>
    <p:sldId id="376" r:id="rId30"/>
    <p:sldId id="370" r:id="rId31"/>
    <p:sldId id="392" r:id="rId32"/>
    <p:sldId id="393" r:id="rId33"/>
    <p:sldId id="391" r:id="rId34"/>
    <p:sldId id="371" r:id="rId35"/>
    <p:sldId id="372" r:id="rId36"/>
    <p:sldId id="395" r:id="rId37"/>
    <p:sldId id="375" r:id="rId38"/>
    <p:sldId id="374" r:id="rId39"/>
    <p:sldId id="291" r:id="rId40"/>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a:ea typeface="+mn-ea"/>
        <a:cs typeface="+mn-cs"/>
      </a:defRPr>
    </a:lvl1pPr>
    <a:lvl2pPr marL="457200" algn="l" rtl="0" fontAlgn="base">
      <a:spcBef>
        <a:spcPct val="0"/>
      </a:spcBef>
      <a:spcAft>
        <a:spcPct val="0"/>
      </a:spcAft>
      <a:defRPr sz="2400" kern="1200">
        <a:solidFill>
          <a:schemeClr val="tx1"/>
        </a:solidFill>
        <a:latin typeface="Times New Roman"/>
        <a:ea typeface="+mn-ea"/>
        <a:cs typeface="+mn-cs"/>
      </a:defRPr>
    </a:lvl2pPr>
    <a:lvl3pPr marL="914400" algn="l" rtl="0" fontAlgn="base">
      <a:spcBef>
        <a:spcPct val="0"/>
      </a:spcBef>
      <a:spcAft>
        <a:spcPct val="0"/>
      </a:spcAft>
      <a:defRPr sz="2400" kern="1200">
        <a:solidFill>
          <a:schemeClr val="tx1"/>
        </a:solidFill>
        <a:latin typeface="Times New Roman"/>
        <a:ea typeface="+mn-ea"/>
        <a:cs typeface="+mn-cs"/>
      </a:defRPr>
    </a:lvl3pPr>
    <a:lvl4pPr marL="1371600" algn="l" rtl="0" fontAlgn="base">
      <a:spcBef>
        <a:spcPct val="0"/>
      </a:spcBef>
      <a:spcAft>
        <a:spcPct val="0"/>
      </a:spcAft>
      <a:defRPr sz="2400" kern="1200">
        <a:solidFill>
          <a:schemeClr val="tx1"/>
        </a:solidFill>
        <a:latin typeface="Times New Roman"/>
        <a:ea typeface="+mn-ea"/>
        <a:cs typeface="+mn-cs"/>
      </a:defRPr>
    </a:lvl4pPr>
    <a:lvl5pPr marL="1828800" algn="l" rtl="0" fontAlgn="base">
      <a:spcBef>
        <a:spcPct val="0"/>
      </a:spcBef>
      <a:spcAft>
        <a:spcPct val="0"/>
      </a:spcAft>
      <a:defRPr sz="2400" kern="1200">
        <a:solidFill>
          <a:schemeClr val="tx1"/>
        </a:solidFill>
        <a:latin typeface="Times New Roman"/>
        <a:ea typeface="+mn-ea"/>
        <a:cs typeface="+mn-cs"/>
      </a:defRPr>
    </a:lvl5pPr>
    <a:lvl6pPr marL="2286000" algn="l" defTabSz="914400" rtl="0" eaLnBrk="1" latinLnBrk="0" hangingPunct="1">
      <a:defRPr sz="2400" kern="1200">
        <a:solidFill>
          <a:schemeClr val="tx1"/>
        </a:solidFill>
        <a:latin typeface="Times New Roman"/>
        <a:ea typeface="+mn-ea"/>
        <a:cs typeface="+mn-cs"/>
      </a:defRPr>
    </a:lvl6pPr>
    <a:lvl7pPr marL="2743200" algn="l" defTabSz="914400" rtl="0" eaLnBrk="1" latinLnBrk="0" hangingPunct="1">
      <a:defRPr sz="2400" kern="1200">
        <a:solidFill>
          <a:schemeClr val="tx1"/>
        </a:solidFill>
        <a:latin typeface="Times New Roman"/>
        <a:ea typeface="+mn-ea"/>
        <a:cs typeface="+mn-cs"/>
      </a:defRPr>
    </a:lvl7pPr>
    <a:lvl8pPr marL="3200400" algn="l" defTabSz="914400" rtl="0" eaLnBrk="1" latinLnBrk="0" hangingPunct="1">
      <a:defRPr sz="2400" kern="1200">
        <a:solidFill>
          <a:schemeClr val="tx1"/>
        </a:solidFill>
        <a:latin typeface="Times New Roman"/>
        <a:ea typeface="+mn-ea"/>
        <a:cs typeface="+mn-cs"/>
      </a:defRPr>
    </a:lvl8pPr>
    <a:lvl9pPr marL="3657600" algn="l" defTabSz="914400" rtl="0" eaLnBrk="1" latinLnBrk="0" hangingPunct="1">
      <a:defRPr sz="2400" kern="1200">
        <a:solidFill>
          <a:schemeClr val="tx1"/>
        </a:solidFill>
        <a:latin typeface="Times New Roman"/>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B49B"/>
    <a:srgbClr val="E21B1B"/>
    <a:srgbClr val="0700C5"/>
    <a:srgbClr val="3FCBA8"/>
    <a:srgbClr val="007C11"/>
    <a:srgbClr val="DEC000"/>
    <a:srgbClr val="1BBEFF"/>
    <a:srgbClr val="6C2D1B"/>
    <a:srgbClr val="188A18"/>
    <a:srgbClr val="D6A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5" autoAdjust="0"/>
    <p:restoredTop sz="98413" autoAdjust="0"/>
  </p:normalViewPr>
  <p:slideViewPr>
    <p:cSldViewPr>
      <p:cViewPr varScale="1">
        <p:scale>
          <a:sx n="112" d="100"/>
          <a:sy n="112" d="100"/>
        </p:scale>
        <p:origin x="-1050" y="-84"/>
      </p:cViewPr>
      <p:guideLst>
        <p:guide orient="horz" pos="295"/>
        <p:guide orient="horz" pos="5"/>
        <p:guide orient="horz" pos="799"/>
        <p:guide orient="horz" pos="1139"/>
        <p:guide orient="horz" pos="2160"/>
        <p:guide orient="horz" pos="1661"/>
        <p:guide pos="295"/>
        <p:guide/>
        <p:guide pos="589"/>
        <p:guide pos="5534"/>
        <p:guide pos="5363"/>
        <p:guide pos="17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9" d="100"/>
          <a:sy n="89" d="100"/>
        </p:scale>
        <p:origin x="-3846" y="-114"/>
      </p:cViewPr>
      <p:guideLst>
        <p:guide orient="horz" pos="2880"/>
        <p:guide pos="2160"/>
      </p:guideLst>
    </p:cSldViewPr>
  </p:notes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74C774-8B5B-426B-8808-6AC1CDF109C4}" type="datetimeFigureOut">
              <a:rPr lang="de-DE" smtClean="0"/>
              <a:pPr/>
              <a:t>13.12.2015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1C70F0-97BA-4B35-B2CF-BEF350104F42}" type="slidenum">
              <a:rPr lang="de-DE" smtClean="0"/>
              <a:pPr/>
              <a:t>‹Nr.›</a:t>
            </a:fld>
            <a:endParaRPr lang="de-DE"/>
          </a:p>
        </p:txBody>
      </p:sp>
    </p:spTree>
    <p:extLst>
      <p:ext uri="{BB962C8B-B14F-4D97-AF65-F5344CB8AC3E}">
        <p14:creationId xmlns:p14="http://schemas.microsoft.com/office/powerpoint/2010/main" xmlns="" val="336741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de-DE"/>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de-DE"/>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de-DE"/>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289F642E-3609-4021-82E1-563B49F2A5C3}" type="slidenum">
              <a:rPr lang="de-DE"/>
              <a:pPr>
                <a:defRPr/>
              </a:pPr>
              <a:t>‹Nr.›</a:t>
            </a:fld>
            <a:endParaRPr lang="de-DE"/>
          </a:p>
        </p:txBody>
      </p:sp>
    </p:spTree>
    <p:extLst>
      <p:ext uri="{BB962C8B-B14F-4D97-AF65-F5344CB8AC3E}">
        <p14:creationId xmlns:p14="http://schemas.microsoft.com/office/powerpoint/2010/main" xmlns="" val="6591729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289F642E-3609-4021-82E1-563B49F2A5C3}" type="slidenum">
              <a:rPr lang="de-DE" smtClean="0"/>
              <a:pPr>
                <a:defRPr/>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289F642E-3609-4021-82E1-563B49F2A5C3}" type="slidenum">
              <a:rPr lang="de-DE" smtClean="0"/>
              <a:pPr>
                <a:defRPr/>
              </a:pPr>
              <a:t>39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289F642E-3609-4021-82E1-563B49F2A5C3}" type="slidenum">
              <a:rPr lang="de-DE" smtClean="0"/>
              <a:pPr>
                <a:defRPr/>
              </a:pPr>
              <a:t>2</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289F642E-3609-4021-82E1-563B49F2A5C3}" type="slidenum">
              <a:rPr lang="de-DE" smtClean="0"/>
              <a:pPr>
                <a:defRPr/>
              </a:pPr>
              <a:t>3</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289F642E-3609-4021-82E1-563B49F2A5C3}" type="slidenum">
              <a:rPr lang="de-DE" smtClean="0"/>
              <a:pPr>
                <a:defRPr/>
              </a:pPr>
              <a:t>6</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289F642E-3609-4021-82E1-563B49F2A5C3}" type="slidenum">
              <a:rPr lang="de-DE" smtClean="0"/>
              <a:pPr>
                <a:defRPr/>
              </a:pPr>
              <a:t>7</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289F642E-3609-4021-82E1-563B49F2A5C3}" type="slidenum">
              <a:rPr lang="de-DE" smtClean="0"/>
              <a:pPr>
                <a:defRPr/>
              </a:pPr>
              <a:t>8</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289F642E-3609-4021-82E1-563B49F2A5C3}" type="slidenum">
              <a:rPr lang="de-DE" smtClean="0"/>
              <a:pPr>
                <a:defRPr/>
              </a:pPr>
              <a:t>9</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289F642E-3609-4021-82E1-563B49F2A5C3}" type="slidenum">
              <a:rPr lang="de-DE" smtClean="0"/>
              <a:pPr>
                <a:defRPr/>
              </a:pPr>
              <a:t>10</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289F642E-3609-4021-82E1-563B49F2A5C3}" type="slidenum">
              <a:rPr lang="de-DE" smtClean="0"/>
              <a:pPr>
                <a:defRPr/>
              </a:pPr>
              <a:t>12</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elfolie">
    <p:spTree>
      <p:nvGrpSpPr>
        <p:cNvPr id="1" name=""/>
        <p:cNvGrpSpPr/>
        <p:nvPr/>
      </p:nvGrpSpPr>
      <p:grpSpPr>
        <a:xfrm>
          <a:off x="0" y="0"/>
          <a:ext cx="0" cy="0"/>
          <a:chOff x="0" y="0"/>
          <a:chExt cx="0" cy="0"/>
        </a:xfrm>
      </p:grpSpPr>
      <p:pic>
        <p:nvPicPr>
          <p:cNvPr id="9" name="Picture 2" descr="C:\Users\Robert\Desktop\EWK_HH\mswr_logo.jpg"/>
          <p:cNvPicPr>
            <a:picLocks noChangeAspect="1" noChangeArrowheads="1"/>
          </p:cNvPicPr>
          <p:nvPr userDrawn="1"/>
        </p:nvPicPr>
        <p:blipFill>
          <a:blip r:embed="rId2" cstate="print"/>
          <a:srcRect/>
          <a:stretch>
            <a:fillRect/>
          </a:stretch>
        </p:blipFill>
        <p:spPr bwMode="auto">
          <a:xfrm>
            <a:off x="3023828" y="184692"/>
            <a:ext cx="5940660" cy="1624128"/>
          </a:xfrm>
          <a:prstGeom prst="rect">
            <a:avLst/>
          </a:prstGeom>
          <a:noFill/>
        </p:spPr>
      </p:pic>
      <p:grpSp>
        <p:nvGrpSpPr>
          <p:cNvPr id="10" name="Group 2"/>
          <p:cNvGrpSpPr>
            <a:grpSpLocks/>
          </p:cNvGrpSpPr>
          <p:nvPr userDrawn="1"/>
        </p:nvGrpSpPr>
        <p:grpSpPr bwMode="auto">
          <a:xfrm>
            <a:off x="0" y="419"/>
            <a:ext cx="9144001" cy="6569077"/>
            <a:chOff x="0" y="-317"/>
            <a:chExt cx="5760" cy="4138"/>
          </a:xfrm>
        </p:grpSpPr>
        <p:sp>
          <p:nvSpPr>
            <p:cNvPr id="11" name="Rectangle 3"/>
            <p:cNvSpPr>
              <a:spLocks noChangeArrowheads="1"/>
            </p:cNvSpPr>
            <p:nvPr/>
          </p:nvSpPr>
          <p:spPr bwMode="hidden">
            <a:xfrm>
              <a:off x="0" y="-317"/>
              <a:ext cx="2208" cy="4138"/>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de-DE" dirty="0"/>
            </a:p>
          </p:txBody>
        </p:sp>
        <p:sp>
          <p:nvSpPr>
            <p:cNvPr id="14" name="Rectangle 4"/>
            <p:cNvSpPr>
              <a:spLocks noChangeArrowheads="1"/>
            </p:cNvSpPr>
            <p:nvPr/>
          </p:nvSpPr>
          <p:spPr bwMode="hidden">
            <a:xfrm>
              <a:off x="1081" y="1063"/>
              <a:ext cx="4679" cy="1599"/>
            </a:xfrm>
            <a:prstGeom prst="rect">
              <a:avLst/>
            </a:prstGeom>
            <a:solidFill>
              <a:schemeClr val="accent6">
                <a:lumMod val="50000"/>
              </a:schemeClr>
            </a:solidFill>
            <a:ln w="9525">
              <a:noFill/>
              <a:miter lim="800000"/>
              <a:headEnd/>
              <a:tailEnd/>
            </a:ln>
          </p:spPr>
          <p:txBody>
            <a:bodyPr/>
            <a:lstStyle/>
            <a:p>
              <a:pPr>
                <a:defRPr/>
              </a:pPr>
              <a:endParaRPr lang="de-DE"/>
            </a:p>
          </p:txBody>
        </p:sp>
        <p:grpSp>
          <p:nvGrpSpPr>
            <p:cNvPr id="15" name="Group 5"/>
            <p:cNvGrpSpPr>
              <a:grpSpLocks/>
            </p:cNvGrpSpPr>
            <p:nvPr/>
          </p:nvGrpSpPr>
          <p:grpSpPr bwMode="auto">
            <a:xfrm>
              <a:off x="0" y="672"/>
              <a:ext cx="1806" cy="2386"/>
              <a:chOff x="0" y="672"/>
              <a:chExt cx="1806" cy="2386"/>
            </a:xfrm>
          </p:grpSpPr>
          <p:sp>
            <p:nvSpPr>
              <p:cNvPr id="16" name="Rectangle 6"/>
              <p:cNvSpPr>
                <a:spLocks noChangeArrowheads="1"/>
              </p:cNvSpPr>
              <p:nvPr/>
            </p:nvSpPr>
            <p:spPr bwMode="auto">
              <a:xfrm>
                <a:off x="361" y="2257"/>
                <a:ext cx="363" cy="404"/>
              </a:xfrm>
              <a:prstGeom prst="rect">
                <a:avLst/>
              </a:prstGeom>
              <a:solidFill>
                <a:schemeClr val="accent5">
                  <a:lumMod val="20000"/>
                  <a:lumOff val="80000"/>
                </a:schemeClr>
              </a:solidFill>
              <a:ln w="9525">
                <a:noFill/>
                <a:miter lim="800000"/>
                <a:headEnd/>
                <a:tailEnd/>
              </a:ln>
            </p:spPr>
            <p:txBody>
              <a:bodyPr/>
              <a:lstStyle/>
              <a:p>
                <a:pPr>
                  <a:defRPr/>
                </a:pPr>
                <a:endParaRPr lang="de-DE"/>
              </a:p>
            </p:txBody>
          </p:sp>
          <p:sp>
            <p:nvSpPr>
              <p:cNvPr id="17" name="Rectangle 7"/>
              <p:cNvSpPr>
                <a:spLocks noChangeArrowheads="1"/>
              </p:cNvSpPr>
              <p:nvPr/>
            </p:nvSpPr>
            <p:spPr bwMode="auto">
              <a:xfrm>
                <a:off x="1081" y="1065"/>
                <a:ext cx="362" cy="405"/>
              </a:xfrm>
              <a:prstGeom prst="rect">
                <a:avLst/>
              </a:prstGeom>
              <a:solidFill>
                <a:schemeClr val="folHlink"/>
              </a:solidFill>
              <a:ln w="9525">
                <a:noFill/>
                <a:miter lim="800000"/>
                <a:headEnd/>
                <a:tailEnd/>
              </a:ln>
            </p:spPr>
            <p:txBody>
              <a:bodyPr/>
              <a:lstStyle/>
              <a:p>
                <a:pPr>
                  <a:defRPr/>
                </a:pPr>
                <a:endParaRPr lang="de-DE"/>
              </a:p>
            </p:txBody>
          </p:sp>
          <p:sp>
            <p:nvSpPr>
              <p:cNvPr id="18" name="Rectangle 8"/>
              <p:cNvSpPr>
                <a:spLocks noChangeArrowheads="1"/>
              </p:cNvSpPr>
              <p:nvPr/>
            </p:nvSpPr>
            <p:spPr bwMode="auto">
              <a:xfrm>
                <a:off x="1437" y="672"/>
                <a:ext cx="369" cy="400"/>
              </a:xfrm>
              <a:prstGeom prst="rect">
                <a:avLst/>
              </a:prstGeom>
              <a:solidFill>
                <a:schemeClr val="folHlink"/>
              </a:solidFill>
              <a:ln w="9525">
                <a:noFill/>
                <a:miter lim="800000"/>
                <a:headEnd/>
                <a:tailEnd/>
              </a:ln>
            </p:spPr>
            <p:txBody>
              <a:bodyPr/>
              <a:lstStyle/>
              <a:p>
                <a:pPr>
                  <a:defRPr/>
                </a:pPr>
                <a:endParaRPr lang="de-DE"/>
              </a:p>
            </p:txBody>
          </p:sp>
          <p:sp>
            <p:nvSpPr>
              <p:cNvPr id="19" name="Rectangle 9"/>
              <p:cNvSpPr>
                <a:spLocks noChangeArrowheads="1"/>
              </p:cNvSpPr>
              <p:nvPr/>
            </p:nvSpPr>
            <p:spPr bwMode="auto">
              <a:xfrm>
                <a:off x="719" y="2257"/>
                <a:ext cx="368" cy="404"/>
              </a:xfrm>
              <a:prstGeom prst="rect">
                <a:avLst/>
              </a:prstGeom>
              <a:solidFill>
                <a:schemeClr val="accent6">
                  <a:lumMod val="50000"/>
                </a:schemeClr>
              </a:solidFill>
              <a:ln w="9525">
                <a:noFill/>
                <a:miter lim="800000"/>
                <a:headEnd/>
                <a:tailEnd/>
              </a:ln>
            </p:spPr>
            <p:txBody>
              <a:bodyPr/>
              <a:lstStyle/>
              <a:p>
                <a:pPr>
                  <a:defRPr/>
                </a:pPr>
                <a:endParaRPr lang="de-DE"/>
              </a:p>
            </p:txBody>
          </p:sp>
          <p:sp>
            <p:nvSpPr>
              <p:cNvPr id="20" name="Rectangle 10"/>
              <p:cNvSpPr>
                <a:spLocks noChangeArrowheads="1"/>
              </p:cNvSpPr>
              <p:nvPr/>
            </p:nvSpPr>
            <p:spPr bwMode="auto">
              <a:xfrm>
                <a:off x="1437" y="1065"/>
                <a:ext cx="369" cy="405"/>
              </a:xfrm>
              <a:prstGeom prst="rect">
                <a:avLst/>
              </a:prstGeom>
              <a:solidFill>
                <a:schemeClr val="accent6">
                  <a:lumMod val="75000"/>
                </a:schemeClr>
              </a:solidFill>
              <a:ln w="9525">
                <a:noFill/>
                <a:miter lim="800000"/>
                <a:headEnd/>
                <a:tailEnd/>
              </a:ln>
            </p:spPr>
            <p:txBody>
              <a:bodyPr/>
              <a:lstStyle/>
              <a:p>
                <a:pPr>
                  <a:defRPr/>
                </a:pPr>
                <a:endParaRPr lang="de-DE"/>
              </a:p>
            </p:txBody>
          </p:sp>
          <p:sp>
            <p:nvSpPr>
              <p:cNvPr id="22" name="Rectangle 11"/>
              <p:cNvSpPr>
                <a:spLocks noChangeArrowheads="1"/>
              </p:cNvSpPr>
              <p:nvPr/>
            </p:nvSpPr>
            <p:spPr bwMode="auto">
              <a:xfrm>
                <a:off x="719" y="1464"/>
                <a:ext cx="368" cy="399"/>
              </a:xfrm>
              <a:prstGeom prst="rect">
                <a:avLst/>
              </a:prstGeom>
              <a:solidFill>
                <a:schemeClr val="folHlink"/>
              </a:solidFill>
              <a:ln w="9525">
                <a:noFill/>
                <a:miter lim="800000"/>
                <a:headEnd/>
                <a:tailEnd/>
              </a:ln>
            </p:spPr>
            <p:txBody>
              <a:bodyPr/>
              <a:lstStyle/>
              <a:p>
                <a:pPr>
                  <a:defRPr/>
                </a:pPr>
                <a:endParaRPr lang="de-DE"/>
              </a:p>
            </p:txBody>
          </p:sp>
          <p:sp>
            <p:nvSpPr>
              <p:cNvPr id="23" name="Rectangle 12"/>
              <p:cNvSpPr>
                <a:spLocks noChangeArrowheads="1"/>
              </p:cNvSpPr>
              <p:nvPr/>
            </p:nvSpPr>
            <p:spPr bwMode="auto">
              <a:xfrm>
                <a:off x="0" y="2659"/>
                <a:ext cx="367" cy="399"/>
              </a:xfrm>
              <a:prstGeom prst="rect">
                <a:avLst/>
              </a:prstGeom>
              <a:solidFill>
                <a:schemeClr val="bg1"/>
              </a:solidFill>
              <a:ln w="9525">
                <a:noFill/>
                <a:miter lim="800000"/>
                <a:headEnd/>
                <a:tailEnd/>
              </a:ln>
            </p:spPr>
            <p:txBody>
              <a:bodyPr/>
              <a:lstStyle/>
              <a:p>
                <a:pPr>
                  <a:defRPr/>
                </a:pPr>
                <a:endParaRPr lang="de-DE"/>
              </a:p>
            </p:txBody>
          </p:sp>
          <p:sp>
            <p:nvSpPr>
              <p:cNvPr id="24" name="Rectangle 13"/>
              <p:cNvSpPr>
                <a:spLocks noChangeArrowheads="1"/>
              </p:cNvSpPr>
              <p:nvPr/>
            </p:nvSpPr>
            <p:spPr bwMode="auto">
              <a:xfrm>
                <a:off x="1081" y="1464"/>
                <a:ext cx="362" cy="399"/>
              </a:xfrm>
              <a:prstGeom prst="rect">
                <a:avLst/>
              </a:prstGeom>
              <a:solidFill>
                <a:schemeClr val="accent6">
                  <a:lumMod val="75000"/>
                </a:schemeClr>
              </a:solidFill>
              <a:ln w="9525">
                <a:noFill/>
                <a:miter lim="800000"/>
                <a:headEnd/>
                <a:tailEnd/>
              </a:ln>
            </p:spPr>
            <p:txBody>
              <a:bodyPr/>
              <a:lstStyle/>
              <a:p>
                <a:pPr>
                  <a:defRPr/>
                </a:pPr>
                <a:endParaRPr lang="de-DE"/>
              </a:p>
            </p:txBody>
          </p:sp>
          <p:sp>
            <p:nvSpPr>
              <p:cNvPr id="25" name="Rectangle 14"/>
              <p:cNvSpPr>
                <a:spLocks noChangeArrowheads="1"/>
              </p:cNvSpPr>
              <p:nvPr/>
            </p:nvSpPr>
            <p:spPr bwMode="auto">
              <a:xfrm>
                <a:off x="361" y="1857"/>
                <a:ext cx="363" cy="406"/>
              </a:xfrm>
              <a:prstGeom prst="rect">
                <a:avLst/>
              </a:prstGeom>
              <a:solidFill>
                <a:schemeClr val="folHlink"/>
              </a:solidFill>
              <a:ln w="9525">
                <a:noFill/>
                <a:miter lim="800000"/>
                <a:headEnd/>
                <a:tailEnd/>
              </a:ln>
            </p:spPr>
            <p:txBody>
              <a:bodyPr/>
              <a:lstStyle/>
              <a:p>
                <a:pPr>
                  <a:defRPr/>
                </a:pPr>
                <a:endParaRPr lang="de-DE"/>
              </a:p>
            </p:txBody>
          </p:sp>
          <p:sp>
            <p:nvSpPr>
              <p:cNvPr id="26" name="Rectangle 15"/>
              <p:cNvSpPr>
                <a:spLocks noChangeArrowheads="1"/>
              </p:cNvSpPr>
              <p:nvPr/>
            </p:nvSpPr>
            <p:spPr bwMode="auto">
              <a:xfrm>
                <a:off x="719" y="1857"/>
                <a:ext cx="368" cy="406"/>
              </a:xfrm>
              <a:prstGeom prst="rect">
                <a:avLst/>
              </a:prstGeom>
              <a:solidFill>
                <a:schemeClr val="accent6">
                  <a:lumMod val="90000"/>
                </a:schemeClr>
              </a:solidFill>
              <a:ln w="9525">
                <a:noFill/>
                <a:miter lim="800000"/>
                <a:headEnd/>
                <a:tailEnd/>
              </a:ln>
            </p:spPr>
            <p:txBody>
              <a:bodyPr/>
              <a:lstStyle/>
              <a:p>
                <a:pPr>
                  <a:defRPr/>
                </a:pPr>
                <a:endParaRPr lang="de-DE"/>
              </a:p>
            </p:txBody>
          </p:sp>
        </p:grpSp>
      </p:grpSp>
      <p:sp>
        <p:nvSpPr>
          <p:cNvPr id="30" name="Rechteck 29"/>
          <p:cNvSpPr/>
          <p:nvPr userDrawn="1"/>
        </p:nvSpPr>
        <p:spPr>
          <a:xfrm>
            <a:off x="-7200" y="6570000"/>
            <a:ext cx="9154800" cy="287337"/>
          </a:xfrm>
          <a:prstGeom prst="rect">
            <a:avLst/>
          </a:prstGeom>
          <a:no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1" name="Rectangle 3"/>
          <p:cNvSpPr txBox="1">
            <a:spLocks noChangeArrowheads="1"/>
          </p:cNvSpPr>
          <p:nvPr userDrawn="1"/>
        </p:nvSpPr>
        <p:spPr bwMode="auto">
          <a:xfrm>
            <a:off x="6696236" y="5589240"/>
            <a:ext cx="2124236" cy="396044"/>
          </a:xfrm>
          <a:prstGeom prst="rect">
            <a:avLst/>
          </a:prstGeom>
          <a:noFill/>
          <a:ln w="9525">
            <a:noFill/>
            <a:miter lim="800000"/>
            <a:headEnd/>
            <a:tailEnd/>
          </a:ln>
        </p:spPr>
        <p:txBody>
          <a:bodyPr lIns="91431" tIns="45715" rIns="91431" bIns="45715"/>
          <a:lstStyle/>
          <a:p>
            <a:pPr>
              <a:spcBef>
                <a:spcPct val="20000"/>
              </a:spcBef>
              <a:defRPr/>
            </a:pPr>
            <a:r>
              <a:rPr lang="de-DE" sz="1900" b="1" dirty="0" smtClean="0">
                <a:solidFill>
                  <a:schemeClr val="tx1">
                    <a:lumMod val="75000"/>
                    <a:lumOff val="25000"/>
                  </a:schemeClr>
                </a:solidFill>
                <a:latin typeface="Calibri" pitchFamily="34" charset="0"/>
              </a:rPr>
              <a:t>Klaus Knüpffer </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a:lvl1pPr>
          </a:lstStyle>
          <a:p>
            <a:pPr>
              <a:defRPr/>
            </a:pPr>
            <a:fld id="{7F86A559-683D-44AC-AC58-3B7C520A7FAF}" type="slidenum">
              <a:rPr lang="de-DE"/>
              <a:pPr>
                <a:defRPr/>
              </a:pPr>
              <a:t>‹Nr.›</a:t>
            </a:fld>
            <a:endParaRPr lang="de-DE" dirty="0"/>
          </a:p>
        </p:txBody>
      </p:sp>
      <p:sp>
        <p:nvSpPr>
          <p:cNvPr id="7" name="Fußzeilenplatzhalter 18"/>
          <p:cNvSpPr>
            <a:spLocks noGrp="1"/>
          </p:cNvSpPr>
          <p:nvPr>
            <p:ph type="ftr" sz="quarter" idx="3"/>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r>
              <a:rPr lang="de-DE" dirty="0" smtClean="0"/>
              <a:t> </a:t>
            </a:r>
          </a:p>
          <a:p>
            <a:r>
              <a:rPr lang="de-DE" dirty="0" smtClean="0"/>
              <a:t>METEO SERVICE | </a:t>
            </a:r>
            <a:r>
              <a:rPr lang="en-US" dirty="0" smtClean="0"/>
              <a:t>20 years of MOS product development at </a:t>
            </a:r>
            <a:r>
              <a:rPr lang="en-US" dirty="0" err="1" smtClean="0"/>
              <a:t>Meteo</a:t>
            </a:r>
            <a:r>
              <a:rPr lang="en-US" dirty="0" smtClean="0"/>
              <a:t> Service</a:t>
            </a:r>
            <a:endParaRPr lang="de-DE" dirty="0" smtClean="0"/>
          </a:p>
          <a:p>
            <a:endParaRPr lang="de-DE"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elfolie">
    <p:spTree>
      <p:nvGrpSpPr>
        <p:cNvPr id="1" name=""/>
        <p:cNvGrpSpPr/>
        <p:nvPr/>
      </p:nvGrpSpPr>
      <p:grpSpPr>
        <a:xfrm>
          <a:off x="0" y="0"/>
          <a:ext cx="0" cy="0"/>
          <a:chOff x="0" y="0"/>
          <a:chExt cx="0" cy="0"/>
        </a:xfrm>
      </p:grpSpPr>
      <p:sp>
        <p:nvSpPr>
          <p:cNvPr id="7" name="Freeform 20"/>
          <p:cNvSpPr>
            <a:spLocks/>
          </p:cNvSpPr>
          <p:nvPr userDrawn="1"/>
        </p:nvSpPr>
        <p:spPr bwMode="auto">
          <a:xfrm>
            <a:off x="-7200" y="1032308"/>
            <a:ext cx="8787600" cy="5536800"/>
          </a:xfrm>
          <a:custGeom>
            <a:avLst/>
            <a:gdLst/>
            <a:ahLst/>
            <a:cxnLst>
              <a:cxn ang="0">
                <a:pos x="0" y="0"/>
              </a:cxn>
              <a:cxn ang="0">
                <a:pos x="5367" y="0"/>
              </a:cxn>
              <a:cxn ang="0">
                <a:pos x="5384" y="2"/>
              </a:cxn>
              <a:cxn ang="0">
                <a:pos x="5401" y="4"/>
              </a:cxn>
              <a:cxn ang="0">
                <a:pos x="5417" y="8"/>
              </a:cxn>
              <a:cxn ang="0">
                <a:pos x="5432" y="14"/>
              </a:cxn>
              <a:cxn ang="0">
                <a:pos x="5447" y="20"/>
              </a:cxn>
              <a:cxn ang="0">
                <a:pos x="5461" y="27"/>
              </a:cxn>
              <a:cxn ang="0">
                <a:pos x="5474" y="35"/>
              </a:cxn>
              <a:cxn ang="0">
                <a:pos x="5486" y="45"/>
              </a:cxn>
              <a:cxn ang="0">
                <a:pos x="5497" y="56"/>
              </a:cxn>
              <a:cxn ang="0">
                <a:pos x="5507" y="68"/>
              </a:cxn>
              <a:cxn ang="0">
                <a:pos x="5514" y="81"/>
              </a:cxn>
              <a:cxn ang="0">
                <a:pos x="5522" y="93"/>
              </a:cxn>
              <a:cxn ang="0">
                <a:pos x="5528" y="108"/>
              </a:cxn>
              <a:cxn ang="0">
                <a:pos x="5532" y="121"/>
              </a:cxn>
              <a:cxn ang="0">
                <a:pos x="5534" y="137"/>
              </a:cxn>
              <a:cxn ang="0">
                <a:pos x="5536" y="152"/>
              </a:cxn>
              <a:cxn ang="0">
                <a:pos x="5536" y="3347"/>
              </a:cxn>
              <a:cxn ang="0">
                <a:pos x="0" y="3347"/>
              </a:cxn>
              <a:cxn ang="0">
                <a:pos x="0" y="0"/>
              </a:cxn>
            </a:cxnLst>
            <a:rect l="0" t="0" r="r" b="b"/>
            <a:pathLst>
              <a:path w="5536" h="3347">
                <a:moveTo>
                  <a:pt x="0" y="0"/>
                </a:moveTo>
                <a:lnTo>
                  <a:pt x="5367" y="0"/>
                </a:lnTo>
                <a:lnTo>
                  <a:pt x="5384" y="2"/>
                </a:lnTo>
                <a:lnTo>
                  <a:pt x="5401" y="4"/>
                </a:lnTo>
                <a:lnTo>
                  <a:pt x="5417" y="8"/>
                </a:lnTo>
                <a:lnTo>
                  <a:pt x="5432" y="14"/>
                </a:lnTo>
                <a:lnTo>
                  <a:pt x="5447" y="20"/>
                </a:lnTo>
                <a:lnTo>
                  <a:pt x="5461" y="27"/>
                </a:lnTo>
                <a:lnTo>
                  <a:pt x="5474" y="35"/>
                </a:lnTo>
                <a:lnTo>
                  <a:pt x="5486" y="45"/>
                </a:lnTo>
                <a:lnTo>
                  <a:pt x="5497" y="56"/>
                </a:lnTo>
                <a:lnTo>
                  <a:pt x="5507" y="68"/>
                </a:lnTo>
                <a:lnTo>
                  <a:pt x="5514" y="81"/>
                </a:lnTo>
                <a:lnTo>
                  <a:pt x="5522" y="93"/>
                </a:lnTo>
                <a:lnTo>
                  <a:pt x="5528" y="108"/>
                </a:lnTo>
                <a:lnTo>
                  <a:pt x="5532" y="121"/>
                </a:lnTo>
                <a:lnTo>
                  <a:pt x="5534" y="137"/>
                </a:lnTo>
                <a:lnTo>
                  <a:pt x="5536" y="152"/>
                </a:lnTo>
                <a:lnTo>
                  <a:pt x="5536" y="3347"/>
                </a:lnTo>
                <a:lnTo>
                  <a:pt x="0" y="3347"/>
                </a:lnTo>
                <a:lnTo>
                  <a:pt x="0" y="0"/>
                </a:lnTo>
                <a:close/>
              </a:path>
            </a:pathLst>
          </a:custGeom>
          <a:solidFill>
            <a:schemeClr val="bg1">
              <a:lumMod val="95000"/>
            </a:schemeClr>
          </a:solidFill>
          <a:ln w="6350">
            <a:solidFill>
              <a:schemeClr val="accent6">
                <a:lumMod val="50000"/>
              </a:schemeClr>
            </a:solidFill>
            <a:round/>
            <a:headEnd/>
            <a:tailEnd/>
          </a:ln>
        </p:spPr>
        <p:txBody>
          <a:bodyPr/>
          <a:lstStyle/>
          <a:p>
            <a:endParaRPr lang="de-DE"/>
          </a:p>
        </p:txBody>
      </p:sp>
      <p:sp>
        <p:nvSpPr>
          <p:cNvPr id="10" name="Rechteck 9"/>
          <p:cNvSpPr/>
          <p:nvPr userDrawn="1"/>
        </p:nvSpPr>
        <p:spPr>
          <a:xfrm>
            <a:off x="0" y="6570663"/>
            <a:ext cx="8785225" cy="28733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5" name="Foliennummernplatzhalter 19"/>
          <p:cNvSpPr>
            <a:spLocks noGrp="1"/>
          </p:cNvSpPr>
          <p:nvPr>
            <p:ph type="sldNum" sz="quarter" idx="4"/>
          </p:nvPr>
        </p:nvSpPr>
        <p:spPr>
          <a:xfrm>
            <a:off x="8077200" y="6569075"/>
            <a:ext cx="708025" cy="288925"/>
          </a:xfrm>
          <a:prstGeom prst="rect">
            <a:avLst/>
          </a:prstGeom>
        </p:spPr>
        <p:txBody>
          <a:bodyPr vert="horz" lIns="91440" tIns="45720" rIns="91440" bIns="45720" rtlCol="0" anchor="ctr"/>
          <a:lstStyle>
            <a:lvl1pPr algn="r">
              <a:defRPr sz="800" smtClean="0">
                <a:solidFill>
                  <a:srgbClr val="FFFFFF"/>
                </a:solidFill>
                <a:latin typeface="+mj-lt"/>
                <a:ea typeface="Verdana" pitchFamily="34" charset="0"/>
                <a:cs typeface="Verdana" pitchFamily="34" charset="0"/>
              </a:defRPr>
            </a:lvl1pPr>
          </a:lstStyle>
          <a:p>
            <a:pPr>
              <a:defRPr/>
            </a:pPr>
            <a:fld id="{8AB0D4E0-FD1B-43D8-B05C-C7A8BA4F8E4C}" type="slidenum">
              <a:rPr lang="de-DE"/>
              <a:pPr>
                <a:defRPr/>
              </a:pPr>
              <a:t>‹Nr.›</a:t>
            </a:fld>
            <a:endParaRPr lang="de-DE" dirty="0"/>
          </a:p>
        </p:txBody>
      </p:sp>
      <p:sp>
        <p:nvSpPr>
          <p:cNvPr id="18" name="Rechteck 17"/>
          <p:cNvSpPr/>
          <p:nvPr userDrawn="1"/>
        </p:nvSpPr>
        <p:spPr>
          <a:xfrm>
            <a:off x="0" y="3212976"/>
            <a:ext cx="8280412" cy="7920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smtClean="0">
              <a:latin typeface="Calibri" pitchFamily="34" charset="0"/>
            </a:endParaRPr>
          </a:p>
        </p:txBody>
      </p:sp>
      <p:sp>
        <p:nvSpPr>
          <p:cNvPr id="19" name="Rechteck 18"/>
          <p:cNvSpPr/>
          <p:nvPr userDrawn="1"/>
        </p:nvSpPr>
        <p:spPr>
          <a:xfrm>
            <a:off x="575556" y="3104964"/>
            <a:ext cx="72008" cy="10441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descr="neu_banner_bak.png"/>
          <p:cNvPicPr>
            <a:picLocks noChangeAspect="1"/>
          </p:cNvPicPr>
          <p:nvPr userDrawn="1"/>
        </p:nvPicPr>
        <p:blipFill>
          <a:blip r:embed="rId2" cstate="print"/>
          <a:stretch>
            <a:fillRect/>
          </a:stretch>
        </p:blipFill>
        <p:spPr>
          <a:xfrm>
            <a:off x="0" y="0"/>
            <a:ext cx="9144001" cy="1033200"/>
          </a:xfrm>
          <a:prstGeom prst="rect">
            <a:avLst/>
          </a:prstGeom>
        </p:spPr>
      </p:pic>
      <p:pic>
        <p:nvPicPr>
          <p:cNvPr id="21" name="Grafik 20" descr="mswr_logo.png"/>
          <p:cNvPicPr>
            <a:picLocks noChangeAspect="1"/>
          </p:cNvPicPr>
          <p:nvPr userDrawn="1"/>
        </p:nvPicPr>
        <p:blipFill>
          <a:blip r:embed="rId3" cstate="print"/>
          <a:stretch>
            <a:fillRect/>
          </a:stretch>
        </p:blipFill>
        <p:spPr>
          <a:xfrm>
            <a:off x="5664074" y="130906"/>
            <a:ext cx="2976378" cy="813818"/>
          </a:xfrm>
          <a:prstGeom prst="rect">
            <a:avLst/>
          </a:prstGeom>
        </p:spPr>
      </p:pic>
      <p:sp>
        <p:nvSpPr>
          <p:cNvPr id="12" name="Textfeld 11"/>
          <p:cNvSpPr txBox="1"/>
          <p:nvPr userDrawn="1"/>
        </p:nvSpPr>
        <p:spPr>
          <a:xfrm>
            <a:off x="395536" y="6606000"/>
            <a:ext cx="784189" cy="215444"/>
          </a:xfrm>
          <a:prstGeom prst="rect">
            <a:avLst/>
          </a:prstGeom>
          <a:noFill/>
        </p:spPr>
        <p:txBody>
          <a:bodyPr wrap="none" rtlCol="0">
            <a:spAutoFit/>
          </a:bodyPr>
          <a:lstStyle/>
          <a:p>
            <a:r>
              <a:rPr lang="de-DE" sz="800" dirty="0" smtClean="0">
                <a:solidFill>
                  <a:schemeClr val="bg1"/>
                </a:solidFill>
                <a:latin typeface="Verdana" pitchFamily="34" charset="0"/>
                <a:ea typeface="Verdana" pitchFamily="34" charset="0"/>
                <a:cs typeface="Verdana" pitchFamily="34" charset="0"/>
              </a:rPr>
              <a:t>14.12.2015</a:t>
            </a:r>
            <a:endParaRPr lang="de-DE" sz="800" dirty="0">
              <a:solidFill>
                <a:schemeClr val="bg1"/>
              </a:solidFill>
              <a:latin typeface="Verdana" pitchFamily="34" charset="0"/>
              <a:ea typeface="Verdana" pitchFamily="34" charset="0"/>
              <a:cs typeface="Verdana" pitchFamily="34" charset="0"/>
            </a:endParaRPr>
          </a:p>
        </p:txBody>
      </p:sp>
      <p:sp>
        <p:nvSpPr>
          <p:cNvPr id="13" name="Fußzeilenplatzhalter 18"/>
          <p:cNvSpPr>
            <a:spLocks noGrp="1"/>
          </p:cNvSpPr>
          <p:nvPr>
            <p:ph type="ftr" sz="quarter" idx="3"/>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r>
              <a:rPr lang="de-DE" dirty="0" smtClean="0"/>
              <a:t> </a:t>
            </a:r>
          </a:p>
          <a:p>
            <a:r>
              <a:rPr lang="de-DE" dirty="0" smtClean="0"/>
              <a:t>METEO SERVICE | </a:t>
            </a:r>
            <a:r>
              <a:rPr lang="en-US" dirty="0" smtClean="0"/>
              <a:t>20 years of MOS product development at </a:t>
            </a:r>
            <a:r>
              <a:rPr lang="en-US" dirty="0" err="1" smtClean="0"/>
              <a:t>Meteo</a:t>
            </a:r>
            <a:r>
              <a:rPr lang="en-US" dirty="0" smtClean="0"/>
              <a:t> Service</a:t>
            </a:r>
            <a:endParaRPr lang="de-DE" dirty="0" smtClean="0"/>
          </a:p>
          <a:p>
            <a:endParaRPr lang="de-DE"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sp>
        <p:nvSpPr>
          <p:cNvPr id="21" name="Rechteck 20"/>
          <p:cNvSpPr/>
          <p:nvPr userDrawn="1"/>
        </p:nvSpPr>
        <p:spPr>
          <a:xfrm>
            <a:off x="0" y="6570663"/>
            <a:ext cx="9144000" cy="28733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7" name="Picture 225" descr="Background2"/>
          <p:cNvPicPr>
            <a:picLocks noChangeAspect="1" noChangeArrowheads="1"/>
          </p:cNvPicPr>
          <p:nvPr userDrawn="1"/>
        </p:nvPicPr>
        <p:blipFill>
          <a:blip r:embed="rId2" cstate="print">
            <a:lum bright="18000" contrast="-18000"/>
          </a:blip>
          <a:srcRect/>
          <a:stretch>
            <a:fillRect/>
          </a:stretch>
        </p:blipFill>
        <p:spPr bwMode="gray">
          <a:xfrm>
            <a:off x="0" y="-27384"/>
            <a:ext cx="9144000" cy="3127375"/>
          </a:xfrm>
          <a:prstGeom prst="rect">
            <a:avLst/>
          </a:prstGeom>
          <a:noFill/>
          <a:ln w="9525">
            <a:noFill/>
            <a:miter lim="800000"/>
            <a:headEnd/>
            <a:tailEnd/>
          </a:ln>
        </p:spPr>
      </p:pic>
      <p:sp>
        <p:nvSpPr>
          <p:cNvPr id="6" name="Textfeld 5"/>
          <p:cNvSpPr txBox="1"/>
          <p:nvPr userDrawn="1"/>
        </p:nvSpPr>
        <p:spPr>
          <a:xfrm>
            <a:off x="395536" y="6606000"/>
            <a:ext cx="784189" cy="215444"/>
          </a:xfrm>
          <a:prstGeom prst="rect">
            <a:avLst/>
          </a:prstGeom>
          <a:noFill/>
        </p:spPr>
        <p:txBody>
          <a:bodyPr wrap="none" rtlCol="0">
            <a:spAutoFit/>
          </a:bodyPr>
          <a:lstStyle/>
          <a:p>
            <a:r>
              <a:rPr lang="de-DE" sz="800" dirty="0" smtClean="0">
                <a:solidFill>
                  <a:schemeClr val="bg1"/>
                </a:solidFill>
                <a:latin typeface="Verdana" pitchFamily="34" charset="0"/>
                <a:ea typeface="Verdana" pitchFamily="34" charset="0"/>
                <a:cs typeface="Verdana" pitchFamily="34" charset="0"/>
              </a:rPr>
              <a:t>14.12.2015</a:t>
            </a:r>
            <a:endParaRPr lang="de-DE" sz="800" dirty="0">
              <a:solidFill>
                <a:schemeClr val="bg1"/>
              </a:solidFill>
              <a:latin typeface="Verdana" pitchFamily="34" charset="0"/>
              <a:ea typeface="Verdana" pitchFamily="34" charset="0"/>
              <a:cs typeface="Verdana" pitchFamily="34" charset="0"/>
            </a:endParaRPr>
          </a:p>
        </p:txBody>
      </p:sp>
      <p:sp>
        <p:nvSpPr>
          <p:cNvPr id="8" name="Fußzeilenplatzhalter 18"/>
          <p:cNvSpPr>
            <a:spLocks noGrp="1"/>
          </p:cNvSpPr>
          <p:nvPr>
            <p:ph type="ftr" sz="quarter" idx="3"/>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r>
              <a:rPr lang="de-DE" dirty="0" smtClean="0"/>
              <a:t> </a:t>
            </a:r>
          </a:p>
          <a:p>
            <a:r>
              <a:rPr lang="de-DE" dirty="0" smtClean="0"/>
              <a:t>METEO SERVICE | </a:t>
            </a:r>
            <a:r>
              <a:rPr lang="en-US" dirty="0" smtClean="0"/>
              <a:t>20 years of MOS product development at </a:t>
            </a:r>
            <a:r>
              <a:rPr lang="en-US" dirty="0" err="1" smtClean="0"/>
              <a:t>Meteo</a:t>
            </a:r>
            <a:r>
              <a:rPr lang="en-US" dirty="0" smtClean="0"/>
              <a:t> Service</a:t>
            </a:r>
            <a:endParaRPr lang="de-DE" dirty="0" smtClean="0"/>
          </a:p>
          <a:p>
            <a:endParaRPr lang="de-DE"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35038" y="1705434"/>
            <a:ext cx="7578725" cy="67945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935038" y="3429000"/>
            <a:ext cx="7578725" cy="2697163"/>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12"/>
          </p:nvPr>
        </p:nvSpPr>
        <p:spPr/>
        <p:txBody>
          <a:bodyPr/>
          <a:lstStyle>
            <a:lvl1pPr>
              <a:defRPr/>
            </a:lvl1pPr>
          </a:lstStyle>
          <a:p>
            <a:pPr>
              <a:defRPr/>
            </a:pPr>
            <a:fld id="{7F86A559-683D-44AC-AC58-3B7C520A7FAF}" type="slidenum">
              <a:rPr lang="de-DE"/>
              <a:pPr>
                <a:defRPr/>
              </a:pPr>
              <a:t>‹Nr.›</a:t>
            </a:fld>
            <a:endParaRPr lang="de-DE" dirty="0"/>
          </a:p>
        </p:txBody>
      </p:sp>
      <p:sp>
        <p:nvSpPr>
          <p:cNvPr id="8" name="Fußzeilenplatzhalter 18"/>
          <p:cNvSpPr>
            <a:spLocks noGrp="1"/>
          </p:cNvSpPr>
          <p:nvPr>
            <p:ph type="ftr" sz="quarter" idx="3"/>
          </p:nvPr>
        </p:nvSpPr>
        <p:spPr>
          <a:xfrm>
            <a:off x="3167845" y="6569075"/>
            <a:ext cx="2268252" cy="288925"/>
          </a:xfrm>
          <a:prstGeom prst="rect">
            <a:avLst/>
          </a:prstGeom>
        </p:spPr>
        <p:txBody>
          <a:bodyPr vert="horz" wrap="square" lIns="0" tIns="45720" rIns="91440" bIns="45720" numCol="1" anchor="ctr" anchorCtr="0" compatLnSpc="1">
            <a:prstTxWarp prst="textNoShape">
              <a:avLst/>
            </a:prstTxWarp>
          </a:bodyPr>
          <a:lstStyle>
            <a:lvl1pPr>
              <a:defRPr sz="800" b="0">
                <a:solidFill>
                  <a:srgbClr val="FFFFFF"/>
                </a:solidFill>
                <a:latin typeface="+mj-lt"/>
              </a:defRPr>
            </a:lvl1pPr>
          </a:lstStyle>
          <a:p>
            <a:r>
              <a:rPr lang="de-DE" smtClean="0"/>
              <a:t> </a:t>
            </a:r>
          </a:p>
          <a:p>
            <a:r>
              <a:rPr lang="en-US" smtClean="0"/>
              <a:t>METEO SERVICE weather research GmbH</a:t>
            </a:r>
          </a:p>
          <a:p>
            <a:endParaRPr lang="de-DE"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24" name="Freeform 20"/>
          <p:cNvSpPr>
            <a:spLocks/>
          </p:cNvSpPr>
          <p:nvPr userDrawn="1"/>
        </p:nvSpPr>
        <p:spPr bwMode="auto">
          <a:xfrm>
            <a:off x="-7200" y="1033200"/>
            <a:ext cx="8787600" cy="5536800"/>
          </a:xfrm>
          <a:custGeom>
            <a:avLst/>
            <a:gdLst/>
            <a:ahLst/>
            <a:cxnLst>
              <a:cxn ang="0">
                <a:pos x="0" y="0"/>
              </a:cxn>
              <a:cxn ang="0">
                <a:pos x="5367" y="0"/>
              </a:cxn>
              <a:cxn ang="0">
                <a:pos x="5384" y="2"/>
              </a:cxn>
              <a:cxn ang="0">
                <a:pos x="5401" y="4"/>
              </a:cxn>
              <a:cxn ang="0">
                <a:pos x="5417" y="8"/>
              </a:cxn>
              <a:cxn ang="0">
                <a:pos x="5432" y="14"/>
              </a:cxn>
              <a:cxn ang="0">
                <a:pos x="5447" y="20"/>
              </a:cxn>
              <a:cxn ang="0">
                <a:pos x="5461" y="27"/>
              </a:cxn>
              <a:cxn ang="0">
                <a:pos x="5474" y="35"/>
              </a:cxn>
              <a:cxn ang="0">
                <a:pos x="5486" y="45"/>
              </a:cxn>
              <a:cxn ang="0">
                <a:pos x="5497" y="56"/>
              </a:cxn>
              <a:cxn ang="0">
                <a:pos x="5507" y="68"/>
              </a:cxn>
              <a:cxn ang="0">
                <a:pos x="5514" y="81"/>
              </a:cxn>
              <a:cxn ang="0">
                <a:pos x="5522" y="93"/>
              </a:cxn>
              <a:cxn ang="0">
                <a:pos x="5528" y="108"/>
              </a:cxn>
              <a:cxn ang="0">
                <a:pos x="5532" y="121"/>
              </a:cxn>
              <a:cxn ang="0">
                <a:pos x="5534" y="137"/>
              </a:cxn>
              <a:cxn ang="0">
                <a:pos x="5536" y="152"/>
              </a:cxn>
              <a:cxn ang="0">
                <a:pos x="5536" y="3347"/>
              </a:cxn>
              <a:cxn ang="0">
                <a:pos x="0" y="3347"/>
              </a:cxn>
              <a:cxn ang="0">
                <a:pos x="0" y="0"/>
              </a:cxn>
            </a:cxnLst>
            <a:rect l="0" t="0" r="r" b="b"/>
            <a:pathLst>
              <a:path w="5536" h="3347">
                <a:moveTo>
                  <a:pt x="0" y="0"/>
                </a:moveTo>
                <a:lnTo>
                  <a:pt x="5367" y="0"/>
                </a:lnTo>
                <a:lnTo>
                  <a:pt x="5384" y="2"/>
                </a:lnTo>
                <a:lnTo>
                  <a:pt x="5401" y="4"/>
                </a:lnTo>
                <a:lnTo>
                  <a:pt x="5417" y="8"/>
                </a:lnTo>
                <a:lnTo>
                  <a:pt x="5432" y="14"/>
                </a:lnTo>
                <a:lnTo>
                  <a:pt x="5447" y="20"/>
                </a:lnTo>
                <a:lnTo>
                  <a:pt x="5461" y="27"/>
                </a:lnTo>
                <a:lnTo>
                  <a:pt x="5474" y="35"/>
                </a:lnTo>
                <a:lnTo>
                  <a:pt x="5486" y="45"/>
                </a:lnTo>
                <a:lnTo>
                  <a:pt x="5497" y="56"/>
                </a:lnTo>
                <a:lnTo>
                  <a:pt x="5507" y="68"/>
                </a:lnTo>
                <a:lnTo>
                  <a:pt x="5514" y="81"/>
                </a:lnTo>
                <a:lnTo>
                  <a:pt x="5522" y="93"/>
                </a:lnTo>
                <a:lnTo>
                  <a:pt x="5528" y="108"/>
                </a:lnTo>
                <a:lnTo>
                  <a:pt x="5532" y="121"/>
                </a:lnTo>
                <a:lnTo>
                  <a:pt x="5534" y="137"/>
                </a:lnTo>
                <a:lnTo>
                  <a:pt x="5536" y="152"/>
                </a:lnTo>
                <a:lnTo>
                  <a:pt x="5536" y="3347"/>
                </a:lnTo>
                <a:lnTo>
                  <a:pt x="0" y="3347"/>
                </a:lnTo>
                <a:lnTo>
                  <a:pt x="0" y="0"/>
                </a:lnTo>
                <a:close/>
              </a:path>
            </a:pathLst>
          </a:custGeom>
          <a:noFill/>
          <a:ln w="6350">
            <a:solidFill>
              <a:schemeClr val="accent6">
                <a:lumMod val="50000"/>
              </a:schemeClr>
            </a:solidFill>
            <a:round/>
            <a:headEnd/>
            <a:tailEnd/>
          </a:ln>
        </p:spPr>
        <p:txBody>
          <a:bodyPr/>
          <a:lstStyle/>
          <a:p>
            <a:endParaRPr lang="de-DE"/>
          </a:p>
        </p:txBody>
      </p:sp>
      <p:sp>
        <p:nvSpPr>
          <p:cNvPr id="21" name="Rechteck 20"/>
          <p:cNvSpPr/>
          <p:nvPr userDrawn="1"/>
        </p:nvSpPr>
        <p:spPr>
          <a:xfrm>
            <a:off x="0" y="6570663"/>
            <a:ext cx="8785225" cy="287337"/>
          </a:xfrm>
          <a:prstGeom prst="rect">
            <a:avLst/>
          </a:prstGeom>
          <a:solidFill>
            <a:srgbClr val="9B2D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9" name="Fußzeilenplatzhalter 18"/>
          <p:cNvSpPr>
            <a:spLocks noGrp="1"/>
          </p:cNvSpPr>
          <p:nvPr>
            <p:ph type="ftr" sz="quarter" idx="3"/>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r>
              <a:rPr lang="de-DE" dirty="0" smtClean="0"/>
              <a:t> </a:t>
            </a:r>
          </a:p>
          <a:p>
            <a:r>
              <a:rPr lang="de-DE" dirty="0" smtClean="0"/>
              <a:t>METEO SERVICE | </a:t>
            </a:r>
            <a:r>
              <a:rPr lang="en-US" dirty="0" smtClean="0"/>
              <a:t>20 years of MOS product development at </a:t>
            </a:r>
            <a:r>
              <a:rPr lang="en-US" dirty="0" err="1" smtClean="0"/>
              <a:t>Meteo</a:t>
            </a:r>
            <a:r>
              <a:rPr lang="en-US" dirty="0" smtClean="0"/>
              <a:t> Service</a:t>
            </a:r>
            <a:endParaRPr lang="de-DE" dirty="0" smtClean="0"/>
          </a:p>
          <a:p>
            <a:endParaRPr lang="de-DE" dirty="0"/>
          </a:p>
        </p:txBody>
      </p:sp>
      <p:sp>
        <p:nvSpPr>
          <p:cNvPr id="20" name="Foliennummernplatzhalter 19"/>
          <p:cNvSpPr>
            <a:spLocks noGrp="1"/>
          </p:cNvSpPr>
          <p:nvPr>
            <p:ph type="sldNum" sz="quarter" idx="4"/>
          </p:nvPr>
        </p:nvSpPr>
        <p:spPr>
          <a:xfrm>
            <a:off x="8077200" y="6569075"/>
            <a:ext cx="708025" cy="288925"/>
          </a:xfrm>
          <a:prstGeom prst="rect">
            <a:avLst/>
          </a:prstGeom>
        </p:spPr>
        <p:txBody>
          <a:bodyPr vert="horz" lIns="91440" tIns="45720" rIns="91440" bIns="45720" rtlCol="0" anchor="ctr"/>
          <a:lstStyle>
            <a:lvl1pPr algn="r">
              <a:defRPr sz="800" smtClean="0">
                <a:solidFill>
                  <a:srgbClr val="FFFFFF"/>
                </a:solidFill>
                <a:latin typeface="+mj-lt"/>
                <a:ea typeface="Verdana" pitchFamily="34" charset="0"/>
                <a:cs typeface="Verdana" pitchFamily="34" charset="0"/>
              </a:defRPr>
            </a:lvl1pPr>
          </a:lstStyle>
          <a:p>
            <a:pPr>
              <a:defRPr/>
            </a:pPr>
            <a:fld id="{8AB0D4E0-FD1B-43D8-B05C-C7A8BA4F8E4C}" type="slidenum">
              <a:rPr lang="de-DE"/>
              <a:pPr>
                <a:defRPr/>
              </a:pPr>
              <a:t>‹Nr.›</a:t>
            </a:fld>
            <a:endParaRPr lang="de-DE" dirty="0"/>
          </a:p>
        </p:txBody>
      </p:sp>
      <p:pic>
        <p:nvPicPr>
          <p:cNvPr id="26" name="Grafik 25" descr="neu_banner_bak.png"/>
          <p:cNvPicPr>
            <a:picLocks noChangeAspect="1"/>
          </p:cNvPicPr>
          <p:nvPr userDrawn="1"/>
        </p:nvPicPr>
        <p:blipFill>
          <a:blip r:embed="rId7" cstate="print"/>
          <a:stretch>
            <a:fillRect/>
          </a:stretch>
        </p:blipFill>
        <p:spPr>
          <a:xfrm>
            <a:off x="0" y="0"/>
            <a:ext cx="9144001" cy="1033200"/>
          </a:xfrm>
          <a:prstGeom prst="rect">
            <a:avLst/>
          </a:prstGeom>
        </p:spPr>
      </p:pic>
      <p:pic>
        <p:nvPicPr>
          <p:cNvPr id="27" name="Grafik 26" descr="mswr_logo.png"/>
          <p:cNvPicPr>
            <a:picLocks noChangeAspect="1"/>
          </p:cNvPicPr>
          <p:nvPr userDrawn="1"/>
        </p:nvPicPr>
        <p:blipFill>
          <a:blip r:embed="rId8" cstate="print"/>
          <a:stretch>
            <a:fillRect/>
          </a:stretch>
        </p:blipFill>
        <p:spPr>
          <a:xfrm>
            <a:off x="5664074" y="130906"/>
            <a:ext cx="2976378" cy="813818"/>
          </a:xfrm>
          <a:prstGeom prst="rect">
            <a:avLst/>
          </a:prstGeom>
        </p:spPr>
      </p:pic>
      <p:sp>
        <p:nvSpPr>
          <p:cNvPr id="12" name="Textfeld 11"/>
          <p:cNvSpPr txBox="1"/>
          <p:nvPr userDrawn="1"/>
        </p:nvSpPr>
        <p:spPr>
          <a:xfrm>
            <a:off x="395536" y="6606000"/>
            <a:ext cx="784189" cy="215444"/>
          </a:xfrm>
          <a:prstGeom prst="rect">
            <a:avLst/>
          </a:prstGeom>
          <a:noFill/>
        </p:spPr>
        <p:txBody>
          <a:bodyPr wrap="none" rtlCol="0">
            <a:spAutoFit/>
          </a:bodyPr>
          <a:lstStyle/>
          <a:p>
            <a:r>
              <a:rPr lang="de-DE" sz="800" dirty="0" smtClean="0">
                <a:solidFill>
                  <a:schemeClr val="bg1"/>
                </a:solidFill>
                <a:latin typeface="Verdana" pitchFamily="34" charset="0"/>
                <a:ea typeface="Verdana" pitchFamily="34" charset="0"/>
                <a:cs typeface="Verdana" pitchFamily="34" charset="0"/>
              </a:rPr>
              <a:t>14.12.2015</a:t>
            </a:r>
            <a:endParaRPr lang="de-DE" sz="800" dirty="0">
              <a:solidFill>
                <a:schemeClr val="bg1"/>
              </a:solidFill>
              <a:latin typeface="Verdana" pitchFamily="34" charset="0"/>
              <a:ea typeface="Verdana" pitchFamily="34" charset="0"/>
              <a:cs typeface="Verdana" pitchFamily="34" charset="0"/>
            </a:endParaRPr>
          </a:p>
        </p:txBody>
      </p:sp>
    </p:spTree>
  </p:cSld>
  <p:clrMap bg1="lt1" tx1="dk1" bg2="lt2" tx2="dk2" accent1="accent1" accent2="accent2" accent3="accent3" accent4="accent4" accent5="accent5" accent6="accent6" hlink="hlink" folHlink="folHlink"/>
  <p:sldLayoutIdLst>
    <p:sldLayoutId id="2147483681" r:id="rId1"/>
    <p:sldLayoutId id="2147483678" r:id="rId2"/>
    <p:sldLayoutId id="2147483680" r:id="rId3"/>
    <p:sldLayoutId id="2147483679" r:id="rId4"/>
    <p:sldLayoutId id="2147483682" r:id="rId5"/>
  </p:sldLayoutIdLst>
  <p:timing>
    <p:tnLst>
      <p:par>
        <p:cTn id="1" dur="indefinite" restart="never" nodeType="tmRoot"/>
      </p:par>
    </p:tnLst>
  </p:timing>
  <p:hf hdr="0"/>
  <p:txStyles>
    <p:titleStyle>
      <a:lvl1pPr algn="l" rtl="0" fontAlgn="base">
        <a:spcBef>
          <a:spcPct val="0"/>
        </a:spcBef>
        <a:spcAft>
          <a:spcPct val="0"/>
        </a:spcAft>
        <a:defRPr sz="2200">
          <a:solidFill>
            <a:srgbClr val="6C1500"/>
          </a:solidFill>
          <a:latin typeface="+mj-lt"/>
          <a:ea typeface="+mj-ea"/>
          <a:cs typeface="+mj-cs"/>
        </a:defRPr>
      </a:lvl1pPr>
      <a:lvl2pPr algn="l" rtl="0" fontAlgn="base">
        <a:spcBef>
          <a:spcPct val="0"/>
        </a:spcBef>
        <a:spcAft>
          <a:spcPct val="0"/>
        </a:spcAft>
        <a:defRPr sz="2200">
          <a:solidFill>
            <a:schemeClr val="accent1"/>
          </a:solidFill>
          <a:latin typeface="Verdana" pitchFamily="34" charset="0"/>
        </a:defRPr>
      </a:lvl2pPr>
      <a:lvl3pPr algn="l" rtl="0" fontAlgn="base">
        <a:spcBef>
          <a:spcPct val="0"/>
        </a:spcBef>
        <a:spcAft>
          <a:spcPct val="0"/>
        </a:spcAft>
        <a:defRPr sz="2200">
          <a:solidFill>
            <a:schemeClr val="accent1"/>
          </a:solidFill>
          <a:latin typeface="Verdana" pitchFamily="34" charset="0"/>
        </a:defRPr>
      </a:lvl3pPr>
      <a:lvl4pPr algn="l" rtl="0" fontAlgn="base">
        <a:spcBef>
          <a:spcPct val="0"/>
        </a:spcBef>
        <a:spcAft>
          <a:spcPct val="0"/>
        </a:spcAft>
        <a:defRPr sz="2200">
          <a:solidFill>
            <a:schemeClr val="accent1"/>
          </a:solidFill>
          <a:latin typeface="Verdana" pitchFamily="34" charset="0"/>
        </a:defRPr>
      </a:lvl4pPr>
      <a:lvl5pPr algn="l" rtl="0" fontAlgn="base">
        <a:spcBef>
          <a:spcPct val="0"/>
        </a:spcBef>
        <a:spcAft>
          <a:spcPct val="0"/>
        </a:spcAft>
        <a:defRPr sz="2200">
          <a:solidFill>
            <a:schemeClr val="accent1"/>
          </a:solidFill>
          <a:latin typeface="Verdana" pitchFamily="34" charset="0"/>
        </a:defRPr>
      </a:lvl5pPr>
      <a:lvl6pPr marL="457200" algn="l" rtl="0" fontAlgn="base">
        <a:spcBef>
          <a:spcPct val="0"/>
        </a:spcBef>
        <a:spcAft>
          <a:spcPct val="0"/>
        </a:spcAft>
        <a:defRPr sz="2200">
          <a:solidFill>
            <a:schemeClr val="accent1"/>
          </a:solidFill>
          <a:latin typeface="Verdana" pitchFamily="34" charset="0"/>
        </a:defRPr>
      </a:lvl6pPr>
      <a:lvl7pPr marL="914400" algn="l" rtl="0" fontAlgn="base">
        <a:spcBef>
          <a:spcPct val="0"/>
        </a:spcBef>
        <a:spcAft>
          <a:spcPct val="0"/>
        </a:spcAft>
        <a:defRPr sz="2200">
          <a:solidFill>
            <a:schemeClr val="accent1"/>
          </a:solidFill>
          <a:latin typeface="Verdana" pitchFamily="34" charset="0"/>
        </a:defRPr>
      </a:lvl7pPr>
      <a:lvl8pPr marL="1371600" algn="l" rtl="0" fontAlgn="base">
        <a:spcBef>
          <a:spcPct val="0"/>
        </a:spcBef>
        <a:spcAft>
          <a:spcPct val="0"/>
        </a:spcAft>
        <a:defRPr sz="2200">
          <a:solidFill>
            <a:schemeClr val="accent1"/>
          </a:solidFill>
          <a:latin typeface="Verdana" pitchFamily="34" charset="0"/>
        </a:defRPr>
      </a:lvl8pPr>
      <a:lvl9pPr marL="1828800" algn="l" rtl="0" fontAlgn="base">
        <a:spcBef>
          <a:spcPct val="0"/>
        </a:spcBef>
        <a:spcAft>
          <a:spcPct val="0"/>
        </a:spcAft>
        <a:defRPr sz="2200">
          <a:solidFill>
            <a:schemeClr val="accent1"/>
          </a:solidFill>
          <a:latin typeface="Verdana" pitchFamily="34" charset="0"/>
        </a:defRPr>
      </a:lvl9pPr>
    </p:titleStyle>
    <p:bodyStyle>
      <a:lvl1pPr marL="342900" indent="-342900" algn="l" rtl="0" fontAlgn="base">
        <a:spcBef>
          <a:spcPct val="20000"/>
        </a:spcBef>
        <a:spcAft>
          <a:spcPct val="0"/>
        </a:spcAft>
        <a:buClr>
          <a:schemeClr val="accent1"/>
        </a:buClr>
        <a:buFont typeface="Wingdings" pitchFamily="2" charset="2"/>
        <a:buChar char="l"/>
        <a:defRPr>
          <a:solidFill>
            <a:schemeClr val="tx1"/>
          </a:solidFill>
          <a:latin typeface="+mn-lt"/>
          <a:ea typeface="+mn-ea"/>
          <a:cs typeface="+mn-cs"/>
        </a:defRPr>
      </a:lvl1pPr>
      <a:lvl2pPr marL="742950" indent="-285750" algn="l" rtl="0" fontAlgn="base">
        <a:spcBef>
          <a:spcPct val="20000"/>
        </a:spcBef>
        <a:spcAft>
          <a:spcPct val="0"/>
        </a:spcAft>
        <a:buClr>
          <a:schemeClr val="accent1"/>
        </a:buClr>
        <a:buSzPct val="50000"/>
        <a:buFont typeface="Wingdings" pitchFamily="2" charset="2"/>
        <a:buChar char="l"/>
        <a:defRPr>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200">
          <a:solidFill>
            <a:schemeClr val="tx1"/>
          </a:solidFill>
          <a:latin typeface="Arial" charset="0"/>
        </a:defRPr>
      </a:lvl4pPr>
      <a:lvl5pPr marL="2057400" indent="-228600" algn="l" rtl="0" fontAlgn="base">
        <a:spcBef>
          <a:spcPct val="20000"/>
        </a:spcBef>
        <a:spcAft>
          <a:spcPct val="0"/>
        </a:spcAft>
        <a:buChar char="»"/>
        <a:defRPr sz="1000">
          <a:solidFill>
            <a:schemeClr val="tx1"/>
          </a:solidFill>
          <a:latin typeface="Arial" charset="0"/>
        </a:defRPr>
      </a:lvl5pPr>
      <a:lvl6pPr marL="2514600" indent="-228600" algn="l" rtl="0" fontAlgn="base">
        <a:spcBef>
          <a:spcPct val="20000"/>
        </a:spcBef>
        <a:spcAft>
          <a:spcPct val="0"/>
        </a:spcAft>
        <a:buChar char="»"/>
        <a:defRPr sz="1000">
          <a:solidFill>
            <a:schemeClr val="tx1"/>
          </a:solidFill>
          <a:latin typeface="Arial" charset="0"/>
        </a:defRPr>
      </a:lvl6pPr>
      <a:lvl7pPr marL="2971800" indent="-228600" algn="l" rtl="0" fontAlgn="base">
        <a:spcBef>
          <a:spcPct val="20000"/>
        </a:spcBef>
        <a:spcAft>
          <a:spcPct val="0"/>
        </a:spcAft>
        <a:buChar char="»"/>
        <a:defRPr sz="1000">
          <a:solidFill>
            <a:schemeClr val="tx1"/>
          </a:solidFill>
          <a:latin typeface="Arial" charset="0"/>
        </a:defRPr>
      </a:lvl7pPr>
      <a:lvl8pPr marL="3429000" indent="-228600" algn="l" rtl="0" fontAlgn="base">
        <a:spcBef>
          <a:spcPct val="20000"/>
        </a:spcBef>
        <a:spcAft>
          <a:spcPct val="0"/>
        </a:spcAft>
        <a:buChar char="»"/>
        <a:defRPr sz="1000">
          <a:solidFill>
            <a:schemeClr val="tx1"/>
          </a:solidFill>
          <a:latin typeface="Arial" charset="0"/>
        </a:defRPr>
      </a:lvl8pPr>
      <a:lvl9pPr marL="3886200" indent="-228600" algn="l" rtl="0" fontAlgn="base">
        <a:spcBef>
          <a:spcPct val="20000"/>
        </a:spcBef>
        <a:spcAft>
          <a:spcPct val="0"/>
        </a:spcAft>
        <a:buChar char="»"/>
        <a:defRPr sz="1000">
          <a:solidFill>
            <a:schemeClr val="tx1"/>
          </a:solidFill>
          <a:latin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Microsoft_Office_Excel_97-2003-Arbeitsblatt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txBox="1">
            <a:spLocks noChangeArrowheads="1"/>
          </p:cNvSpPr>
          <p:nvPr/>
        </p:nvSpPr>
        <p:spPr>
          <a:xfrm>
            <a:off x="2519772" y="3284984"/>
            <a:ext cx="6660740" cy="1764196"/>
          </a:xfrm>
          <a:prstGeom prst="rect">
            <a:avLst/>
          </a:prstGeo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3200"/>
            </a:lvl1pPr>
          </a:lstStyle>
          <a:p>
            <a:pPr lvl="0">
              <a:defRPr/>
            </a:pPr>
            <a:r>
              <a:rPr lang="en-US" kern="0" dirty="0" smtClean="0">
                <a:solidFill>
                  <a:schemeClr val="bg1"/>
                </a:solidFill>
                <a:latin typeface="+mj-lt"/>
                <a:ea typeface="+mj-ea"/>
                <a:cs typeface="+mj-cs"/>
              </a:rPr>
              <a:t>20 years of MOS product development at </a:t>
            </a:r>
            <a:r>
              <a:rPr lang="en-US" kern="0" dirty="0" err="1" smtClean="0">
                <a:solidFill>
                  <a:schemeClr val="bg1"/>
                </a:solidFill>
                <a:latin typeface="+mj-lt"/>
                <a:ea typeface="+mj-ea"/>
                <a:cs typeface="+mj-cs"/>
              </a:rPr>
              <a:t>Meteo</a:t>
            </a:r>
            <a:r>
              <a:rPr lang="en-US" kern="0" dirty="0" smtClean="0">
                <a:solidFill>
                  <a:schemeClr val="bg1"/>
                </a:solidFill>
                <a:latin typeface="+mj-lt"/>
                <a:ea typeface="+mj-ea"/>
                <a:cs typeface="+mj-cs"/>
              </a:rPr>
              <a:t> Service</a:t>
            </a:r>
            <a:endParaRPr kumimoji="0" lang="de-DE" sz="3200" b="0" i="0" u="none" strike="noStrike" kern="0" cap="none" spc="0" normalizeH="0" baseline="0" noProof="0" dirty="0">
              <a:ln>
                <a:noFill/>
              </a:ln>
              <a:solidFill>
                <a:schemeClr val="bg1"/>
              </a:solidFill>
              <a:effectLst/>
              <a:uLnTx/>
              <a:uFillTx/>
              <a:latin typeface="+mj-lt"/>
              <a:ea typeface="+mj-ea"/>
              <a:cs typeface="+mj-cs"/>
            </a:endParaRPr>
          </a:p>
        </p:txBody>
      </p:sp>
      <p:sp>
        <p:nvSpPr>
          <p:cNvPr id="9"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
        <p:nvSpPr>
          <p:cNvPr id="10" name="Rechteck 9"/>
          <p:cNvSpPr/>
          <p:nvPr/>
        </p:nvSpPr>
        <p:spPr>
          <a:xfrm>
            <a:off x="6156176" y="5572800"/>
            <a:ext cx="2987824" cy="432048"/>
          </a:xfrm>
          <a:prstGeom prst="rect">
            <a:avLst/>
          </a:prstGeom>
          <a:solidFill>
            <a:schemeClr val="tx1">
              <a:lumMod val="50000"/>
              <a:lumOff val="5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alibri" pitchFamily="34" charset="0"/>
            </a:endParaRPr>
          </a:p>
        </p:txBody>
      </p:sp>
      <p:sp>
        <p:nvSpPr>
          <p:cNvPr id="11" name="Rechteck 10"/>
          <p:cNvSpPr/>
          <p:nvPr/>
        </p:nvSpPr>
        <p:spPr>
          <a:xfrm>
            <a:off x="6156176" y="5144400"/>
            <a:ext cx="396044" cy="864096"/>
          </a:xfrm>
          <a:prstGeom prst="rect">
            <a:avLst/>
          </a:prstGeom>
          <a:solidFill>
            <a:schemeClr val="accent6">
              <a:lumMod val="5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395536" y="6616800"/>
            <a:ext cx="848309" cy="215444"/>
          </a:xfrm>
          <a:prstGeom prst="rect">
            <a:avLst/>
          </a:prstGeom>
          <a:noFill/>
        </p:spPr>
        <p:txBody>
          <a:bodyPr wrap="none" rtlCol="0">
            <a:spAutoFit/>
          </a:bodyPr>
          <a:lstStyle/>
          <a:p>
            <a:r>
              <a:rPr lang="de-DE" sz="800" b="1" dirty="0" smtClean="0">
                <a:solidFill>
                  <a:schemeClr val="tx1">
                    <a:lumMod val="85000"/>
                    <a:lumOff val="15000"/>
                  </a:schemeClr>
                </a:solidFill>
                <a:latin typeface="Verdana" pitchFamily="34" charset="0"/>
                <a:ea typeface="Verdana" pitchFamily="34" charset="0"/>
                <a:cs typeface="Verdana" pitchFamily="34" charset="0"/>
              </a:rPr>
              <a:t>14.12.2015</a:t>
            </a:r>
            <a:endParaRPr lang="de-DE" sz="800" b="1" dirty="0">
              <a:solidFill>
                <a:schemeClr val="tx1">
                  <a:lumMod val="85000"/>
                  <a:lumOff val="15000"/>
                </a:schemeClr>
              </a:solidFill>
              <a:latin typeface="Verdana" pitchFamily="34" charset="0"/>
              <a:ea typeface="Verdana" pitchFamily="34" charset="0"/>
              <a:cs typeface="Verdana" pitchFamily="34" charset="0"/>
            </a:endParaRPr>
          </a:p>
        </p:txBody>
      </p:sp>
      <p:pic>
        <p:nvPicPr>
          <p:cNvPr id="165890" name="Picture 2" descr="http://www.bom.gov.au/campaign/mobilewebsite/assets/img/bom250x87.png"/>
          <p:cNvPicPr>
            <a:picLocks noChangeAspect="1" noChangeArrowheads="1"/>
          </p:cNvPicPr>
          <p:nvPr/>
        </p:nvPicPr>
        <p:blipFill>
          <a:blip r:embed="rId3" cstate="print"/>
          <a:srcRect/>
          <a:stretch>
            <a:fillRect/>
          </a:stretch>
        </p:blipFill>
        <p:spPr bwMode="auto">
          <a:xfrm>
            <a:off x="1399077" y="5120604"/>
            <a:ext cx="3208927" cy="111670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pPr>
              <a:defRPr/>
            </a:pPr>
            <a:fld id="{7F86A559-683D-44AC-AC58-3B7C520A7FAF}" type="slidenum">
              <a:rPr lang="de-DE" smtClean="0"/>
              <a:pPr>
                <a:defRPr/>
              </a:pPr>
              <a:t>10</a:t>
            </a:fld>
            <a:endParaRPr lang="de-DE" dirty="0"/>
          </a:p>
        </p:txBody>
      </p:sp>
      <p:sp>
        <p:nvSpPr>
          <p:cNvPr id="8" name="Textfeld 7"/>
          <p:cNvSpPr txBox="1"/>
          <p:nvPr/>
        </p:nvSpPr>
        <p:spPr>
          <a:xfrm>
            <a:off x="899592" y="3356992"/>
            <a:ext cx="7322004" cy="523220"/>
          </a:xfrm>
          <a:prstGeom prst="rect">
            <a:avLst/>
          </a:prstGeom>
          <a:noFill/>
        </p:spPr>
        <p:txBody>
          <a:bodyPr wrap="none" rtlCol="0">
            <a:spAutoFit/>
          </a:bodyPr>
          <a:lstStyle/>
          <a:p>
            <a:r>
              <a:rPr lang="en-US" sz="2800" dirty="0" smtClean="0">
                <a:solidFill>
                  <a:schemeClr val="bg1"/>
                </a:solidFill>
                <a:latin typeface="Calibri" pitchFamily="34" charset="0"/>
              </a:rPr>
              <a:t>MOS applications, forecast examples, verification</a:t>
            </a:r>
          </a:p>
        </p:txBody>
      </p:sp>
      <p:sp>
        <p:nvSpPr>
          <p:cNvPr id="9" name="Textfeld 8"/>
          <p:cNvSpPr txBox="1"/>
          <p:nvPr/>
        </p:nvSpPr>
        <p:spPr>
          <a:xfrm>
            <a:off x="107504" y="3356992"/>
            <a:ext cx="367408" cy="523220"/>
          </a:xfrm>
          <a:prstGeom prst="rect">
            <a:avLst/>
          </a:prstGeom>
          <a:noFill/>
        </p:spPr>
        <p:txBody>
          <a:bodyPr wrap="none" rtlCol="0">
            <a:spAutoFit/>
          </a:bodyPr>
          <a:lstStyle/>
          <a:p>
            <a:r>
              <a:rPr lang="de-DE" sz="2800" dirty="0" smtClean="0">
                <a:solidFill>
                  <a:schemeClr val="bg1"/>
                </a:solidFill>
                <a:latin typeface="Calibri" pitchFamily="34" charset="0"/>
              </a:rPr>
              <a:t>2</a:t>
            </a:r>
            <a:endParaRPr lang="de-DE" sz="2800" dirty="0">
              <a:solidFill>
                <a:schemeClr val="bg1"/>
              </a:solidFill>
              <a:latin typeface="Calibri" pitchFamily="34" charset="0"/>
            </a:endParaRPr>
          </a:p>
        </p:txBody>
      </p:sp>
      <p:sp>
        <p:nvSpPr>
          <p:cNvPr id="10"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11</a:t>
            </a:fld>
            <a:endParaRPr lang="de-DE" dirty="0"/>
          </a:p>
        </p:txBody>
      </p:sp>
      <p:sp>
        <p:nvSpPr>
          <p:cNvPr id="7" name="Rectangle 25"/>
          <p:cNvSpPr>
            <a:spLocks noChangeArrowheads="1"/>
          </p:cNvSpPr>
          <p:nvPr/>
        </p:nvSpPr>
        <p:spPr bwMode="gray">
          <a:xfrm>
            <a:off x="647564" y="1844824"/>
            <a:ext cx="7488832" cy="576064"/>
          </a:xfrm>
          <a:prstGeom prst="rect">
            <a:avLst/>
          </a:prstGeom>
          <a:gradFill rotWithShape="1">
            <a:gsLst>
              <a:gs pos="0">
                <a:srgbClr val="CB7B7B"/>
              </a:gs>
              <a:gs pos="100000">
                <a:srgbClr val="A80404"/>
              </a:gs>
            </a:gsLst>
            <a:lin ang="5400000" scaled="1"/>
          </a:gradFill>
          <a:ln w="12700">
            <a:solidFill>
              <a:srgbClr val="D03737"/>
            </a:solidFill>
            <a:miter lim="800000"/>
            <a:headEnd/>
            <a:tailEnd/>
          </a:ln>
          <a:effectLst>
            <a:outerShdw dist="53882" dir="2700000" algn="ctr" rotWithShape="0">
              <a:srgbClr val="808080">
                <a:alpha val="50000"/>
              </a:srgbClr>
            </a:outerShdw>
          </a:effectLst>
        </p:spPr>
        <p:txBody>
          <a:bodyPr lIns="288000" tIns="0" rIns="0" bIns="0" anchor="ctr"/>
          <a:lstStyle/>
          <a:p>
            <a:pPr defTabSz="801688" eaLnBrk="0" hangingPunct="0"/>
            <a:r>
              <a:rPr lang="de-DE" altLang="de-DE" sz="2000" b="1" noProof="1" smtClean="0">
                <a:solidFill>
                  <a:srgbClr val="FFFFFF"/>
                </a:solidFill>
                <a:latin typeface="Calibri" pitchFamily="34" charset="0"/>
              </a:rPr>
              <a:t>MOS applications</a:t>
            </a:r>
            <a:endParaRPr lang="de-DE" altLang="de-DE" sz="2000" b="1" noProof="1">
              <a:solidFill>
                <a:srgbClr val="FFFFFF"/>
              </a:solidFill>
              <a:latin typeface="Calibri" pitchFamily="34" charset="0"/>
            </a:endParaRPr>
          </a:p>
        </p:txBody>
      </p:sp>
      <p:sp>
        <p:nvSpPr>
          <p:cNvPr id="8" name="Rectangle 5"/>
          <p:cNvSpPr>
            <a:spLocks noChangeArrowheads="1"/>
          </p:cNvSpPr>
          <p:nvPr/>
        </p:nvSpPr>
        <p:spPr bwMode="gray">
          <a:xfrm>
            <a:off x="647564" y="2421210"/>
            <a:ext cx="7488832" cy="3528070"/>
          </a:xfrm>
          <a:prstGeom prst="rect">
            <a:avLst/>
          </a:prstGeom>
          <a:gradFill rotWithShape="1">
            <a:gsLst>
              <a:gs pos="0">
                <a:srgbClr val="FFFFFF"/>
              </a:gs>
              <a:gs pos="100000">
                <a:srgbClr val="EAEAEA"/>
              </a:gs>
            </a:gsLst>
            <a:lin ang="5400000" scaled="1"/>
          </a:gradFill>
          <a:ln w="12700">
            <a:solidFill>
              <a:srgbClr val="D03737"/>
            </a:solidFill>
            <a:miter lim="800000"/>
            <a:headEnd/>
            <a:tailEnd/>
          </a:ln>
          <a:effectLst>
            <a:outerShdw dist="53882" dir="2700000" algn="ctr" rotWithShape="0">
              <a:srgbClr val="808080">
                <a:alpha val="50000"/>
              </a:srgbClr>
            </a:outerShdw>
          </a:effectLst>
        </p:spPr>
        <p:txBody>
          <a:bodyPr lIns="108000" tIns="108000" rIns="144000" bIns="72000"/>
          <a:lstStyle/>
          <a:p>
            <a:pPr marL="190500" indent="-190500">
              <a:lnSpc>
                <a:spcPct val="90000"/>
              </a:lnSpc>
              <a:spcBef>
                <a:spcPts val="1200"/>
              </a:spcBef>
              <a:spcAft>
                <a:spcPct val="20000"/>
              </a:spcAft>
              <a:buClr>
                <a:srgbClr val="292929"/>
              </a:buClr>
              <a:buFont typeface="Wingdings" pitchFamily="2" charset="2"/>
              <a:buChar char="§"/>
            </a:pPr>
            <a:r>
              <a:rPr lang="de-DE" altLang="de-DE" sz="1900" noProof="1" smtClean="0">
                <a:solidFill>
                  <a:srgbClr val="FF0000"/>
                </a:solidFill>
                <a:latin typeface="Calibri" pitchFamily="34" charset="0"/>
              </a:rPr>
              <a:t>Standard weather element forecasts </a:t>
            </a:r>
          </a:p>
          <a:p>
            <a:pPr marL="190500" indent="-190500">
              <a:lnSpc>
                <a:spcPct val="90000"/>
              </a:lnSpc>
              <a:spcAft>
                <a:spcPct val="20000"/>
              </a:spcAft>
              <a:buClr>
                <a:srgbClr val="292929"/>
              </a:buClr>
            </a:pPr>
            <a:endParaRPr lang="de-DE" altLang="de-DE" sz="1900" noProof="1" smtClean="0">
              <a:solidFill>
                <a:srgbClr val="000000"/>
              </a:solidFill>
              <a:latin typeface="Calibri" pitchFamily="34" charset="0"/>
            </a:endParaRPr>
          </a:p>
          <a:p>
            <a:pPr marL="190500" indent="-190500">
              <a:lnSpc>
                <a:spcPct val="90000"/>
              </a:lnSpc>
              <a:spcAft>
                <a:spcPct val="20000"/>
              </a:spcAft>
              <a:buClr>
                <a:srgbClr val="292929"/>
              </a:buClr>
              <a:buFont typeface="Wingdings" pitchFamily="2" charset="2"/>
              <a:buChar char="§"/>
            </a:pPr>
            <a:r>
              <a:rPr lang="de-DE" altLang="de-DE" sz="1900" noProof="1" smtClean="0">
                <a:solidFill>
                  <a:srgbClr val="000000"/>
                </a:solidFill>
                <a:latin typeface="Calibri" pitchFamily="34" charset="0"/>
              </a:rPr>
              <a:t>Aviation: Auto-TAF</a:t>
            </a:r>
          </a:p>
          <a:p>
            <a:pPr marL="190500" indent="-190500">
              <a:lnSpc>
                <a:spcPct val="90000"/>
              </a:lnSpc>
              <a:spcAft>
                <a:spcPct val="20000"/>
              </a:spcAft>
              <a:buClr>
                <a:srgbClr val="292929"/>
              </a:buClr>
            </a:pPr>
            <a:endParaRPr lang="de-DE" altLang="de-DE" sz="1900" noProof="1">
              <a:solidFill>
                <a:srgbClr val="000000"/>
              </a:solidFill>
              <a:latin typeface="Calibri" pitchFamily="34" charset="0"/>
            </a:endParaRPr>
          </a:p>
          <a:p>
            <a:pPr marL="190500" indent="-190500">
              <a:lnSpc>
                <a:spcPct val="90000"/>
              </a:lnSpc>
              <a:spcAft>
                <a:spcPct val="20000"/>
              </a:spcAft>
              <a:buClr>
                <a:srgbClr val="292929"/>
              </a:buClr>
              <a:buFont typeface="Wingdings" pitchFamily="2" charset="2"/>
              <a:buChar char="§"/>
            </a:pPr>
            <a:r>
              <a:rPr lang="de-DE" altLang="de-DE" sz="1900" noProof="1" smtClean="0">
                <a:solidFill>
                  <a:srgbClr val="000000"/>
                </a:solidFill>
                <a:latin typeface="Calibri" pitchFamily="34" charset="0"/>
              </a:rPr>
              <a:t>NowCast applications</a:t>
            </a:r>
          </a:p>
          <a:p>
            <a:pPr marL="647700" lvl="1" indent="-190500">
              <a:lnSpc>
                <a:spcPct val="90000"/>
              </a:lnSpc>
              <a:spcAft>
                <a:spcPct val="20000"/>
              </a:spcAft>
              <a:buClr>
                <a:srgbClr val="292929"/>
              </a:buClr>
              <a:buFont typeface="Symbol" pitchFamily="18" charset="2"/>
              <a:buChar char="-"/>
            </a:pPr>
            <a:r>
              <a:rPr lang="en-US" altLang="de-DE" sz="1900" noProof="1" smtClean="0">
                <a:solidFill>
                  <a:srgbClr val="FF0000"/>
                </a:solidFill>
                <a:latin typeface="Calibri" pitchFamily="34" charset="0"/>
              </a:rPr>
              <a:t>Radar and lightning MOS,</a:t>
            </a:r>
            <a:r>
              <a:rPr lang="en-US" altLang="de-DE" sz="1900" noProof="1" smtClean="0">
                <a:latin typeface="Calibri" pitchFamily="34" charset="0"/>
              </a:rPr>
              <a:t> </a:t>
            </a:r>
            <a:r>
              <a:rPr lang="en-US" altLang="de-DE" sz="1900" noProof="1" smtClean="0">
                <a:solidFill>
                  <a:srgbClr val="FF0000"/>
                </a:solidFill>
                <a:latin typeface="Calibri" pitchFamily="34" charset="0"/>
              </a:rPr>
              <a:t>CellMOS, WarnMOS</a:t>
            </a:r>
          </a:p>
          <a:p>
            <a:pPr marL="190500" indent="-190500">
              <a:lnSpc>
                <a:spcPct val="90000"/>
              </a:lnSpc>
              <a:spcAft>
                <a:spcPct val="20000"/>
              </a:spcAft>
              <a:buClr>
                <a:srgbClr val="292929"/>
              </a:buClr>
            </a:pPr>
            <a:endParaRPr lang="de-DE" altLang="de-DE" sz="1900" noProof="1" smtClean="0">
              <a:solidFill>
                <a:srgbClr val="000000"/>
              </a:solidFill>
              <a:latin typeface="Calibri" pitchFamily="34" charset="0"/>
            </a:endParaRPr>
          </a:p>
          <a:p>
            <a:pPr marL="190500" indent="-190500">
              <a:lnSpc>
                <a:spcPct val="90000"/>
              </a:lnSpc>
              <a:spcAft>
                <a:spcPct val="20000"/>
              </a:spcAft>
              <a:buClr>
                <a:srgbClr val="292929"/>
              </a:buClr>
              <a:buFont typeface="Wingdings" pitchFamily="2" charset="2"/>
              <a:buChar char="§"/>
            </a:pPr>
            <a:r>
              <a:rPr lang="en-US" altLang="de-DE" sz="1900" noProof="1" smtClean="0">
                <a:solidFill>
                  <a:srgbClr val="000000"/>
                </a:solidFill>
                <a:latin typeface="Calibri" pitchFamily="34" charset="0"/>
              </a:rPr>
              <a:t>Wind and solar energy forecast </a:t>
            </a:r>
          </a:p>
          <a:p>
            <a:pPr marL="190500" indent="-190500">
              <a:lnSpc>
                <a:spcPct val="90000"/>
              </a:lnSpc>
              <a:spcAft>
                <a:spcPct val="20000"/>
              </a:spcAft>
              <a:buClr>
                <a:srgbClr val="292929"/>
              </a:buClr>
            </a:pPr>
            <a:endParaRPr lang="en-US" altLang="de-DE" sz="1900" noProof="1" smtClean="0">
              <a:solidFill>
                <a:srgbClr val="000000"/>
              </a:solidFill>
              <a:latin typeface="Calibri" pitchFamily="34" charset="0"/>
            </a:endParaRPr>
          </a:p>
          <a:p>
            <a:pPr marL="190500" indent="-190500">
              <a:lnSpc>
                <a:spcPct val="90000"/>
              </a:lnSpc>
              <a:spcAft>
                <a:spcPct val="20000"/>
              </a:spcAft>
              <a:buClr>
                <a:srgbClr val="292929"/>
              </a:buClr>
              <a:buFont typeface="Wingdings" pitchFamily="2" charset="2"/>
              <a:buChar char="§"/>
            </a:pPr>
            <a:r>
              <a:rPr lang="en-US" sz="1900" dirty="0" smtClean="0">
                <a:solidFill>
                  <a:srgbClr val="FF0000"/>
                </a:solidFill>
                <a:latin typeface="Calibri" pitchFamily="34" charset="0"/>
              </a:rPr>
              <a:t>Water level forecasts</a:t>
            </a:r>
          </a:p>
        </p:txBody>
      </p:sp>
      <p:sp>
        <p:nvSpPr>
          <p:cNvPr id="13" name="Rechteck 12"/>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15" name="Rechteck 14"/>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sp>
        <p:nvSpPr>
          <p:cNvPr id="12"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dirty="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dirty="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dirty="0" smtClean="0">
                <a:ln>
                  <a:noFill/>
                </a:ln>
                <a:solidFill>
                  <a:srgbClr val="FFFFFF"/>
                </a:solidFill>
                <a:effectLst/>
                <a:uLnTx/>
                <a:uFillTx/>
                <a:latin typeface="+mj-lt"/>
                <a:ea typeface="+mn-ea"/>
                <a:cs typeface="+mn-cs"/>
              </a:rPr>
              <a:t>20 years of MOS product development at </a:t>
            </a:r>
            <a:r>
              <a:rPr kumimoji="0" lang="en-US" sz="800" b="0" i="0" u="none" strike="noStrike" kern="1200" cap="none" spc="0" normalizeH="0" baseline="0" noProof="0" dirty="0" err="1" smtClean="0">
                <a:ln>
                  <a:noFill/>
                </a:ln>
                <a:solidFill>
                  <a:srgbClr val="FFFFFF"/>
                </a:solidFill>
                <a:effectLst/>
                <a:uLnTx/>
                <a:uFillTx/>
                <a:latin typeface="+mj-lt"/>
                <a:ea typeface="+mn-ea"/>
                <a:cs typeface="+mn-cs"/>
              </a:rPr>
              <a:t>Meteo</a:t>
            </a:r>
            <a:r>
              <a:rPr kumimoji="0" lang="en-US" sz="800" b="0" i="0" u="none" strike="noStrike" kern="1200" cap="none" spc="0" normalizeH="0" baseline="0" noProof="0" dirty="0" smtClean="0">
                <a:ln>
                  <a:noFill/>
                </a:ln>
                <a:solidFill>
                  <a:srgbClr val="FFFFFF"/>
                </a:solidFill>
                <a:effectLst/>
                <a:uLnTx/>
                <a:uFillTx/>
                <a:latin typeface="+mj-lt"/>
                <a:ea typeface="+mn-ea"/>
                <a:cs typeface="+mn-cs"/>
              </a:rPr>
              <a:t> Service</a:t>
            </a:r>
            <a:endParaRPr kumimoji="0" lang="de-DE" sz="800" b="0" i="0" u="none" strike="noStrike" kern="1200" cap="none" spc="0" normalizeH="0" baseline="0" noProof="0" dirty="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60" name="Picture 4"/>
          <p:cNvPicPr>
            <a:picLocks noChangeAspect="1" noChangeArrowheads="1"/>
          </p:cNvPicPr>
          <p:nvPr/>
        </p:nvPicPr>
        <p:blipFill>
          <a:blip r:embed="rId3" cstate="print"/>
          <a:srcRect/>
          <a:stretch>
            <a:fillRect/>
          </a:stretch>
        </p:blipFill>
        <p:spPr bwMode="auto">
          <a:xfrm>
            <a:off x="1151620" y="1138554"/>
            <a:ext cx="6912768" cy="5386790"/>
          </a:xfrm>
          <a:prstGeom prst="rect">
            <a:avLst/>
          </a:prstGeom>
          <a:noFill/>
          <a:ln w="9525">
            <a:noFill/>
            <a:miter lim="800000"/>
            <a:headEnd/>
            <a:tailEnd/>
          </a:ln>
        </p:spPr>
      </p:pic>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12</a:t>
            </a:fld>
            <a:endParaRPr lang="de-DE" dirty="0"/>
          </a:p>
        </p:txBody>
      </p:sp>
      <p:sp>
        <p:nvSpPr>
          <p:cNvPr id="8" name="Textfeld 7"/>
          <p:cNvSpPr txBox="1"/>
          <p:nvPr/>
        </p:nvSpPr>
        <p:spPr>
          <a:xfrm>
            <a:off x="386302" y="2164794"/>
            <a:ext cx="7536166" cy="400110"/>
          </a:xfrm>
          <a:prstGeom prst="rect">
            <a:avLst/>
          </a:prstGeom>
          <a:noFill/>
        </p:spPr>
        <p:txBody>
          <a:bodyPr wrap="none" rtlCol="0">
            <a:spAutoFit/>
          </a:bodyPr>
          <a:lstStyle/>
          <a:p>
            <a:r>
              <a:rPr lang="de-DE" sz="2000" dirty="0" err="1" smtClean="0">
                <a:latin typeface="Calibri" pitchFamily="34" charset="0"/>
              </a:rPr>
              <a:t>MSwr</a:t>
            </a:r>
            <a:r>
              <a:rPr lang="de-DE" sz="2000" dirty="0" smtClean="0">
                <a:latin typeface="Calibri" pitchFamily="34" charset="0"/>
              </a:rPr>
              <a:t>-MOS:  WMO 94866 Melbourne/</a:t>
            </a:r>
            <a:r>
              <a:rPr lang="de-DE" sz="2000" dirty="0" err="1" smtClean="0">
                <a:latin typeface="Calibri" pitchFamily="34" charset="0"/>
              </a:rPr>
              <a:t>Intl</a:t>
            </a:r>
            <a:r>
              <a:rPr lang="de-DE" sz="2000" dirty="0" smtClean="0">
                <a:latin typeface="Calibri" pitchFamily="34" charset="0"/>
              </a:rPr>
              <a:t>, </a:t>
            </a:r>
            <a:r>
              <a:rPr lang="de-DE" sz="2000" b="1" dirty="0" smtClean="0">
                <a:latin typeface="Calibri" pitchFamily="34" charset="0"/>
              </a:rPr>
              <a:t>GFS </a:t>
            </a:r>
            <a:r>
              <a:rPr lang="de-DE" sz="2000" b="1" dirty="0" err="1" smtClean="0">
                <a:latin typeface="Calibri" pitchFamily="34" charset="0"/>
              </a:rPr>
              <a:t>run</a:t>
            </a:r>
            <a:r>
              <a:rPr lang="de-DE" sz="2000" b="1" dirty="0" smtClean="0">
                <a:latin typeface="Calibri" pitchFamily="34" charset="0"/>
              </a:rPr>
              <a:t> 13Dec15 12z, 2015</a:t>
            </a:r>
          </a:p>
        </p:txBody>
      </p:sp>
      <p:sp>
        <p:nvSpPr>
          <p:cNvPr id="9" name="Textfeld 8"/>
          <p:cNvSpPr txBox="1"/>
          <p:nvPr/>
        </p:nvSpPr>
        <p:spPr>
          <a:xfrm>
            <a:off x="373005" y="1484784"/>
            <a:ext cx="8424936" cy="461665"/>
          </a:xfrm>
          <a:prstGeom prst="rect">
            <a:avLst/>
          </a:prstGeom>
          <a:noFill/>
        </p:spPr>
        <p:txBody>
          <a:bodyPr wrap="square" rtlCol="0">
            <a:spAutoFit/>
          </a:bodyPr>
          <a:lstStyle/>
          <a:p>
            <a:r>
              <a:rPr lang="en-US" b="1" dirty="0" smtClean="0">
                <a:latin typeface="Calibri" pitchFamily="34" charset="0"/>
              </a:rPr>
              <a:t>Standard weather element forecasts</a:t>
            </a:r>
            <a:endParaRPr lang="de-DE" b="1" dirty="0" smtClean="0">
              <a:latin typeface="Calibri" pitchFamily="34" charset="0"/>
            </a:endParaRPr>
          </a:p>
        </p:txBody>
      </p:sp>
      <p:sp>
        <p:nvSpPr>
          <p:cNvPr id="12" name="Rechteck 11"/>
          <p:cNvSpPr/>
          <p:nvPr/>
        </p:nvSpPr>
        <p:spPr>
          <a:xfrm>
            <a:off x="1547664" y="4905164"/>
            <a:ext cx="2304256"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err="1" smtClean="0">
                <a:solidFill>
                  <a:srgbClr val="F7FC20"/>
                </a:solidFill>
                <a:effectLst>
                  <a:outerShdw blurRad="38100" dist="38100" dir="2700000" algn="tl">
                    <a:srgbClr val="000000">
                      <a:alpha val="43137"/>
                    </a:srgbClr>
                  </a:outerShdw>
                </a:effectLst>
                <a:latin typeface="Calibri" pitchFamily="34" charset="0"/>
              </a:rPr>
              <a:t>hourly</a:t>
            </a:r>
            <a:r>
              <a:rPr lang="de-DE" sz="1600" b="1" dirty="0" smtClean="0">
                <a:solidFill>
                  <a:srgbClr val="F7FC20"/>
                </a:solidFill>
                <a:effectLst>
                  <a:outerShdw blurRad="38100" dist="38100" dir="2700000" algn="tl">
                    <a:srgbClr val="000000">
                      <a:alpha val="43137"/>
                    </a:srgbClr>
                  </a:outerShdw>
                </a:effectLst>
                <a:latin typeface="Calibri" pitchFamily="34" charset="0"/>
              </a:rPr>
              <a:t> </a:t>
            </a:r>
            <a:r>
              <a:rPr lang="de-DE" sz="1600" b="1" dirty="0" err="1" smtClean="0">
                <a:solidFill>
                  <a:srgbClr val="F7FC20"/>
                </a:solidFill>
                <a:effectLst>
                  <a:outerShdw blurRad="38100" dist="38100" dir="2700000" algn="tl">
                    <a:srgbClr val="000000">
                      <a:alpha val="43137"/>
                    </a:srgbClr>
                  </a:outerShdw>
                </a:effectLst>
                <a:latin typeface="Calibri" pitchFamily="34" charset="0"/>
              </a:rPr>
              <a:t>sunshine</a:t>
            </a:r>
            <a:r>
              <a:rPr lang="de-DE" sz="1600" b="1" dirty="0" smtClean="0">
                <a:solidFill>
                  <a:srgbClr val="F7FC20"/>
                </a:solidFill>
                <a:effectLst>
                  <a:outerShdw blurRad="38100" dist="38100" dir="2700000" algn="tl">
                    <a:srgbClr val="000000">
                      <a:alpha val="43137"/>
                    </a:srgbClr>
                  </a:outerShdw>
                </a:effectLst>
                <a:latin typeface="Calibri" pitchFamily="34" charset="0"/>
              </a:rPr>
              <a:t> </a:t>
            </a:r>
            <a:r>
              <a:rPr lang="de-DE" sz="1600" b="1" dirty="0" err="1" smtClean="0">
                <a:solidFill>
                  <a:srgbClr val="F7FC20"/>
                </a:solidFill>
                <a:effectLst>
                  <a:outerShdw blurRad="38100" dist="38100" dir="2700000" algn="tl">
                    <a:srgbClr val="000000">
                      <a:alpha val="43137"/>
                    </a:srgbClr>
                  </a:outerShdw>
                </a:effectLst>
                <a:latin typeface="Calibri" pitchFamily="34" charset="0"/>
              </a:rPr>
              <a:t>duration</a:t>
            </a:r>
            <a:endParaRPr lang="de-DE" sz="1600" b="1" dirty="0">
              <a:solidFill>
                <a:srgbClr val="F7FC20"/>
              </a:solidFill>
              <a:effectLst>
                <a:outerShdw blurRad="38100" dist="38100" dir="2700000" algn="tl">
                  <a:srgbClr val="000000">
                    <a:alpha val="43137"/>
                  </a:srgbClr>
                </a:outerShdw>
              </a:effectLst>
              <a:latin typeface="Calibri" pitchFamily="34" charset="0"/>
            </a:endParaRPr>
          </a:p>
        </p:txBody>
      </p:sp>
      <p:sp>
        <p:nvSpPr>
          <p:cNvPr id="13" name="Rechteck 12"/>
          <p:cNvSpPr/>
          <p:nvPr/>
        </p:nvSpPr>
        <p:spPr>
          <a:xfrm>
            <a:off x="6156176" y="4977172"/>
            <a:ext cx="154817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smtClean="0">
                <a:solidFill>
                  <a:srgbClr val="00B0F0"/>
                </a:solidFill>
                <a:latin typeface="Calibri" pitchFamily="34" charset="0"/>
              </a:rPr>
              <a:t>global </a:t>
            </a:r>
            <a:r>
              <a:rPr lang="de-DE" sz="1600" b="1" dirty="0" err="1" smtClean="0">
                <a:solidFill>
                  <a:srgbClr val="00B0F0"/>
                </a:solidFill>
                <a:latin typeface="Calibri" pitchFamily="34" charset="0"/>
              </a:rPr>
              <a:t>radiation</a:t>
            </a:r>
            <a:endParaRPr lang="de-DE" sz="1600" b="1" dirty="0">
              <a:solidFill>
                <a:srgbClr val="00B0F0"/>
              </a:solidFill>
              <a:latin typeface="Calibri" pitchFamily="34" charset="0"/>
            </a:endParaRPr>
          </a:p>
        </p:txBody>
      </p:sp>
      <p:sp>
        <p:nvSpPr>
          <p:cNvPr id="14" name="Rechteck 13"/>
          <p:cNvSpPr/>
          <p:nvPr/>
        </p:nvSpPr>
        <p:spPr>
          <a:xfrm>
            <a:off x="3347864" y="4329100"/>
            <a:ext cx="417646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err="1" smtClean="0">
                <a:solidFill>
                  <a:schemeClr val="tx1"/>
                </a:solidFill>
                <a:latin typeface="Calibri" pitchFamily="34" charset="0"/>
              </a:rPr>
              <a:t>hourly</a:t>
            </a:r>
            <a:r>
              <a:rPr lang="de-DE" sz="1600" b="1" dirty="0" smtClean="0">
                <a:solidFill>
                  <a:schemeClr val="tx1"/>
                </a:solidFill>
                <a:latin typeface="Calibri" pitchFamily="34" charset="0"/>
              </a:rPr>
              <a:t> </a:t>
            </a:r>
            <a:r>
              <a:rPr lang="de-DE" sz="1600" b="1" dirty="0" err="1" smtClean="0">
                <a:solidFill>
                  <a:schemeClr val="tx1"/>
                </a:solidFill>
                <a:latin typeface="Calibri" pitchFamily="34" charset="0"/>
              </a:rPr>
              <a:t>probs</a:t>
            </a:r>
            <a:r>
              <a:rPr lang="de-DE" sz="1600" b="1" dirty="0" smtClean="0">
                <a:solidFill>
                  <a:schemeClr val="tx1"/>
                </a:solidFill>
                <a:latin typeface="Calibri" pitchFamily="34" charset="0"/>
              </a:rPr>
              <a:t> </a:t>
            </a:r>
            <a:r>
              <a:rPr lang="de-DE" sz="1600" b="1" dirty="0" err="1" smtClean="0">
                <a:solidFill>
                  <a:schemeClr val="tx1"/>
                </a:solidFill>
                <a:latin typeface="Calibri" pitchFamily="34" charset="0"/>
              </a:rPr>
              <a:t>of</a:t>
            </a:r>
            <a:r>
              <a:rPr lang="de-DE" sz="1600" b="1" dirty="0" smtClean="0">
                <a:solidFill>
                  <a:schemeClr val="tx1"/>
                </a:solidFill>
                <a:latin typeface="Calibri" pitchFamily="34" charset="0"/>
              </a:rPr>
              <a:t> </a:t>
            </a:r>
            <a:r>
              <a:rPr lang="de-DE" sz="1600" b="1" dirty="0" err="1" smtClean="0">
                <a:solidFill>
                  <a:schemeClr val="tx1"/>
                </a:solidFill>
                <a:latin typeface="Calibri" pitchFamily="34" charset="0"/>
              </a:rPr>
              <a:t>precipitation</a:t>
            </a:r>
            <a:r>
              <a:rPr lang="de-DE" sz="1600" b="1" dirty="0" smtClean="0">
                <a:solidFill>
                  <a:schemeClr val="tx1"/>
                </a:solidFill>
                <a:latin typeface="Calibri" pitchFamily="34" charset="0"/>
              </a:rPr>
              <a:t> type </a:t>
            </a:r>
            <a:r>
              <a:rPr lang="de-DE" sz="1600" b="1" dirty="0" err="1" smtClean="0">
                <a:solidFill>
                  <a:schemeClr val="tx1"/>
                </a:solidFill>
                <a:latin typeface="Calibri" pitchFamily="34" charset="0"/>
              </a:rPr>
              <a:t>and</a:t>
            </a:r>
            <a:r>
              <a:rPr lang="de-DE" sz="1600" b="1" dirty="0" smtClean="0">
                <a:solidFill>
                  <a:schemeClr val="tx1"/>
                </a:solidFill>
                <a:latin typeface="Calibri" pitchFamily="34" charset="0"/>
              </a:rPr>
              <a:t> </a:t>
            </a:r>
            <a:r>
              <a:rPr lang="de-DE" sz="1600" b="1" dirty="0" err="1" smtClean="0">
                <a:solidFill>
                  <a:schemeClr val="tx1"/>
                </a:solidFill>
                <a:latin typeface="Calibri" pitchFamily="34" charset="0"/>
              </a:rPr>
              <a:t>phase</a:t>
            </a:r>
            <a:endParaRPr lang="de-DE" sz="1600" b="1" dirty="0">
              <a:solidFill>
                <a:schemeClr val="tx1"/>
              </a:solidFill>
              <a:latin typeface="Calibri" pitchFamily="34" charset="0"/>
            </a:endParaRPr>
          </a:p>
        </p:txBody>
      </p:sp>
      <p:sp>
        <p:nvSpPr>
          <p:cNvPr id="15" name="Rechteck 14"/>
          <p:cNvSpPr/>
          <p:nvPr/>
        </p:nvSpPr>
        <p:spPr>
          <a:xfrm>
            <a:off x="5767432" y="2456892"/>
            <a:ext cx="172819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err="1" smtClean="0">
                <a:solidFill>
                  <a:srgbClr val="C00000"/>
                </a:solidFill>
                <a:latin typeface="Calibri" pitchFamily="34" charset="0"/>
              </a:rPr>
              <a:t>temperature</a:t>
            </a:r>
            <a:r>
              <a:rPr lang="de-DE" sz="1600" b="1" dirty="0" smtClean="0">
                <a:solidFill>
                  <a:srgbClr val="C00000"/>
                </a:solidFill>
                <a:latin typeface="Calibri" pitchFamily="34" charset="0"/>
              </a:rPr>
              <a:t> 2m</a:t>
            </a:r>
            <a:endParaRPr lang="de-DE" sz="1600" b="1" dirty="0">
              <a:solidFill>
                <a:srgbClr val="C00000"/>
              </a:solidFill>
              <a:latin typeface="Calibri" pitchFamily="34" charset="0"/>
            </a:endParaRPr>
          </a:p>
        </p:txBody>
      </p:sp>
      <p:sp>
        <p:nvSpPr>
          <p:cNvPr id="16" name="Rechteck 15"/>
          <p:cNvSpPr/>
          <p:nvPr/>
        </p:nvSpPr>
        <p:spPr>
          <a:xfrm>
            <a:off x="5897736" y="2642217"/>
            <a:ext cx="172819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err="1" smtClean="0">
                <a:solidFill>
                  <a:srgbClr val="188A18"/>
                </a:solidFill>
                <a:latin typeface="Calibri" pitchFamily="34" charset="0"/>
              </a:rPr>
              <a:t>dewpoint</a:t>
            </a:r>
            <a:r>
              <a:rPr lang="de-DE" sz="1600" b="1" dirty="0" smtClean="0">
                <a:solidFill>
                  <a:srgbClr val="188A18"/>
                </a:solidFill>
                <a:latin typeface="Calibri" pitchFamily="34" charset="0"/>
              </a:rPr>
              <a:t> 2m</a:t>
            </a:r>
            <a:endParaRPr lang="de-DE" sz="1600" b="1" dirty="0">
              <a:solidFill>
                <a:srgbClr val="188A18"/>
              </a:solidFill>
              <a:latin typeface="Calibri" pitchFamily="34" charset="0"/>
            </a:endParaRPr>
          </a:p>
        </p:txBody>
      </p:sp>
      <p:sp>
        <p:nvSpPr>
          <p:cNvPr id="17" name="Rechteck 16"/>
          <p:cNvSpPr/>
          <p:nvPr/>
        </p:nvSpPr>
        <p:spPr>
          <a:xfrm>
            <a:off x="5364088" y="2826216"/>
            <a:ext cx="216024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err="1" smtClean="0">
                <a:solidFill>
                  <a:schemeClr val="bg1">
                    <a:lumMod val="50000"/>
                  </a:schemeClr>
                </a:solidFill>
                <a:latin typeface="Calibri" pitchFamily="34" charset="0"/>
              </a:rPr>
              <a:t>temperature</a:t>
            </a:r>
            <a:r>
              <a:rPr lang="de-DE" sz="1600" b="1" dirty="0" smtClean="0">
                <a:solidFill>
                  <a:schemeClr val="bg1">
                    <a:lumMod val="50000"/>
                  </a:schemeClr>
                </a:solidFill>
                <a:latin typeface="Calibri" pitchFamily="34" charset="0"/>
              </a:rPr>
              <a:t> 850hPa</a:t>
            </a:r>
            <a:endParaRPr lang="de-DE" sz="1600" b="1" dirty="0">
              <a:solidFill>
                <a:schemeClr val="bg1">
                  <a:lumMod val="50000"/>
                </a:schemeClr>
              </a:solidFill>
              <a:latin typeface="Calibri" pitchFamily="34" charset="0"/>
            </a:endParaRPr>
          </a:p>
        </p:txBody>
      </p:sp>
      <p:sp>
        <p:nvSpPr>
          <p:cNvPr id="19"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dirty="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dirty="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dirty="0" smtClean="0">
                <a:ln>
                  <a:noFill/>
                </a:ln>
                <a:solidFill>
                  <a:srgbClr val="FFFFFF"/>
                </a:solidFill>
                <a:effectLst/>
                <a:uLnTx/>
                <a:uFillTx/>
                <a:latin typeface="+mj-lt"/>
                <a:ea typeface="+mn-ea"/>
                <a:cs typeface="+mn-cs"/>
              </a:rPr>
              <a:t>20 years of MOS product development at </a:t>
            </a:r>
            <a:r>
              <a:rPr kumimoji="0" lang="en-US" sz="800" b="0" i="0" u="none" strike="noStrike" kern="1200" cap="none" spc="0" normalizeH="0" baseline="0" noProof="0" dirty="0" err="1" smtClean="0">
                <a:ln>
                  <a:noFill/>
                </a:ln>
                <a:solidFill>
                  <a:srgbClr val="FFFFFF"/>
                </a:solidFill>
                <a:effectLst/>
                <a:uLnTx/>
                <a:uFillTx/>
                <a:latin typeface="+mj-lt"/>
                <a:ea typeface="+mn-ea"/>
                <a:cs typeface="+mn-cs"/>
              </a:rPr>
              <a:t>Meteo</a:t>
            </a:r>
            <a:r>
              <a:rPr kumimoji="0" lang="en-US" sz="800" b="0" i="0" u="none" strike="noStrike" kern="1200" cap="none" spc="0" normalizeH="0" baseline="0" noProof="0" dirty="0" smtClean="0">
                <a:ln>
                  <a:noFill/>
                </a:ln>
                <a:solidFill>
                  <a:srgbClr val="FFFFFF"/>
                </a:solidFill>
                <a:effectLst/>
                <a:uLnTx/>
                <a:uFillTx/>
                <a:latin typeface="+mj-lt"/>
                <a:ea typeface="+mn-ea"/>
                <a:cs typeface="+mn-cs"/>
              </a:rPr>
              <a:t> Service</a:t>
            </a:r>
            <a:endParaRPr kumimoji="0" lang="de-DE" sz="800" b="0" i="0" u="none" strike="noStrike" kern="1200" cap="none" spc="0" normalizeH="0" baseline="0" noProof="0" dirty="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pic>
        <p:nvPicPr>
          <p:cNvPr id="147457" name="Picture 1"/>
          <p:cNvPicPr>
            <a:picLocks noChangeAspect="1" noChangeArrowheads="1"/>
          </p:cNvPicPr>
          <p:nvPr/>
        </p:nvPicPr>
        <p:blipFill>
          <a:blip r:embed="rId4" cstate="print"/>
          <a:srcRect/>
          <a:stretch>
            <a:fillRect/>
          </a:stretch>
        </p:blipFill>
        <p:spPr bwMode="auto">
          <a:xfrm>
            <a:off x="179512" y="2852936"/>
            <a:ext cx="3996444" cy="3202029"/>
          </a:xfrm>
          <a:prstGeom prst="rect">
            <a:avLst/>
          </a:prstGeom>
          <a:noFill/>
          <a:ln w="9525">
            <a:noFill/>
            <a:miter lim="800000"/>
            <a:headEnd/>
            <a:tailEnd/>
          </a:ln>
        </p:spPr>
      </p:pic>
      <p:pic>
        <p:nvPicPr>
          <p:cNvPr id="147459" name="Picture 3"/>
          <p:cNvPicPr>
            <a:picLocks noChangeAspect="1" noChangeArrowheads="1"/>
          </p:cNvPicPr>
          <p:nvPr/>
        </p:nvPicPr>
        <p:blipFill>
          <a:blip r:embed="rId5" cstate="print"/>
          <a:srcRect/>
          <a:stretch>
            <a:fillRect/>
          </a:stretch>
        </p:blipFill>
        <p:spPr bwMode="auto">
          <a:xfrm>
            <a:off x="4283968" y="2816932"/>
            <a:ext cx="4386239" cy="323618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7460"/>
                                        </p:tgtEl>
                                        <p:attrNameLst>
                                          <p:attrName>style.visibility</p:attrName>
                                        </p:attrNameLst>
                                      </p:cBhvr>
                                      <p:to>
                                        <p:strVal val="visible"/>
                                      </p:to>
                                    </p:set>
                                    <p:anim calcmode="lin" valueType="num">
                                      <p:cBhvr additive="base">
                                        <p:cTn id="7" dur="500" fill="hold"/>
                                        <p:tgtEl>
                                          <p:spTgt spid="147460"/>
                                        </p:tgtEl>
                                        <p:attrNameLst>
                                          <p:attrName>ppt_x</p:attrName>
                                        </p:attrNameLst>
                                      </p:cBhvr>
                                      <p:tavLst>
                                        <p:tav tm="0">
                                          <p:val>
                                            <p:strVal val="#ppt_x"/>
                                          </p:val>
                                        </p:tav>
                                        <p:tav tm="100000">
                                          <p:val>
                                            <p:strVal val="#ppt_x"/>
                                          </p:val>
                                        </p:tav>
                                      </p:tavLst>
                                    </p:anim>
                                    <p:anim calcmode="lin" valueType="num">
                                      <p:cBhvr additive="base">
                                        <p:cTn id="8" dur="500" fill="hold"/>
                                        <p:tgtEl>
                                          <p:spTgt spid="14746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1" presetClass="exit" presetSubtype="0" fill="hold" nodeType="withEffect">
                                  <p:stCondLst>
                                    <p:cond delay="0"/>
                                  </p:stCondLst>
                                  <p:childTnLst>
                                    <p:set>
                                      <p:cBhvr>
                                        <p:cTn id="34" dur="1" fill="hold">
                                          <p:stCondLst>
                                            <p:cond delay="0"/>
                                          </p:stCondLst>
                                        </p:cTn>
                                        <p:tgtEl>
                                          <p:spTgt spid="147459"/>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9"/>
                                        </p:tgtEl>
                                      </p:cBhvr>
                                    </p:animEffect>
                                    <p:set>
                                      <p:cBhvr>
                                        <p:cTn id="37" dur="1" fill="hold">
                                          <p:stCondLst>
                                            <p:cond delay="1999"/>
                                          </p:stCondLst>
                                        </p:cTn>
                                        <p:tgtEl>
                                          <p:spTgt spid="9"/>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8"/>
                                        </p:tgtEl>
                                      </p:cBhvr>
                                    </p:animEffect>
                                    <p:set>
                                      <p:cBhvr>
                                        <p:cTn id="40" dur="1" fill="hold">
                                          <p:stCondLst>
                                            <p:cond delay="1999"/>
                                          </p:stCondLst>
                                        </p:cTn>
                                        <p:tgtEl>
                                          <p:spTgt spid="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474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13</a:t>
            </a:fld>
            <a:endParaRPr lang="de-DE" dirty="0"/>
          </a:p>
        </p:txBody>
      </p:sp>
      <p:sp>
        <p:nvSpPr>
          <p:cNvPr id="9" name="Rectangle 6"/>
          <p:cNvSpPr>
            <a:spLocks noChangeArrowheads="1"/>
          </p:cNvSpPr>
          <p:nvPr/>
        </p:nvSpPr>
        <p:spPr bwMode="auto">
          <a:xfrm>
            <a:off x="1223628" y="1666850"/>
            <a:ext cx="6300700" cy="419100"/>
          </a:xfrm>
          <a:prstGeom prst="rect">
            <a:avLst/>
          </a:prstGeom>
          <a:solidFill>
            <a:schemeClr val="bg1"/>
          </a:solidFill>
          <a:ln w="9525">
            <a:solidFill>
              <a:schemeClr val="accent6">
                <a:lumMod val="50000"/>
              </a:schemeClr>
            </a:solidFill>
            <a:miter lim="800000"/>
            <a:headEnd/>
            <a:tailEnd/>
          </a:ln>
          <a:effectLst>
            <a:outerShdw dist="35921" dir="2700000" algn="ctr" rotWithShape="0">
              <a:schemeClr val="tx1">
                <a:alpha val="50000"/>
              </a:schemeClr>
            </a:outerShdw>
          </a:effectLst>
        </p:spPr>
        <p:txBody>
          <a:bodyPr wrap="none" anchor="ctr"/>
          <a:lstStyle/>
          <a:p>
            <a:pPr algn="ctr" defTabSz="628650">
              <a:tabLst>
                <a:tab pos="361950" algn="r"/>
                <a:tab pos="1076325" algn="r"/>
                <a:tab pos="1790700" algn="r"/>
                <a:tab pos="2514600" algn="r"/>
                <a:tab pos="3228975" algn="r"/>
                <a:tab pos="3943350" algn="r"/>
                <a:tab pos="4667250" algn="r"/>
                <a:tab pos="5381625" algn="r"/>
                <a:tab pos="6096000" algn="r"/>
                <a:tab pos="6819900" algn="r"/>
                <a:tab pos="7534275" algn="r"/>
              </a:tabLst>
            </a:pPr>
            <a:r>
              <a:rPr lang="en-US" altLang="de-DE" sz="1700" b="1" dirty="0" err="1" smtClean="0">
                <a:solidFill>
                  <a:schemeClr val="accent6">
                    <a:lumMod val="50000"/>
                  </a:schemeClr>
                </a:solidFill>
                <a:latin typeface="Calibri" pitchFamily="34" charset="0"/>
              </a:rPr>
              <a:t>MSwr</a:t>
            </a:r>
            <a:r>
              <a:rPr lang="en-US" altLang="de-DE" sz="1700" b="1" dirty="0" smtClean="0">
                <a:solidFill>
                  <a:schemeClr val="accent6">
                    <a:lumMod val="50000"/>
                  </a:schemeClr>
                </a:solidFill>
                <a:latin typeface="Calibri" pitchFamily="34" charset="0"/>
              </a:rPr>
              <a:t>-MOS forecast Hamburg, Germany, GFS run 25Mar08 00z</a:t>
            </a:r>
          </a:p>
        </p:txBody>
      </p:sp>
      <p:sp>
        <p:nvSpPr>
          <p:cNvPr id="15" name="Rechteck 14"/>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17" name="Rechteck 16"/>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pic>
        <p:nvPicPr>
          <p:cNvPr id="152577" name="Picture 1"/>
          <p:cNvPicPr>
            <a:picLocks noChangeAspect="1" noChangeArrowheads="1"/>
          </p:cNvPicPr>
          <p:nvPr/>
        </p:nvPicPr>
        <p:blipFill>
          <a:blip r:embed="rId2" cstate="print"/>
          <a:srcRect/>
          <a:stretch>
            <a:fillRect/>
          </a:stretch>
        </p:blipFill>
        <p:spPr bwMode="auto">
          <a:xfrm>
            <a:off x="1187624" y="2386930"/>
            <a:ext cx="6362700" cy="3562350"/>
          </a:xfrm>
          <a:prstGeom prst="rect">
            <a:avLst/>
          </a:prstGeom>
          <a:noFill/>
          <a:ln w="9525">
            <a:noFill/>
            <a:miter lim="800000"/>
            <a:headEnd/>
            <a:tailEnd/>
          </a:ln>
        </p:spPr>
      </p:pic>
      <p:sp>
        <p:nvSpPr>
          <p:cNvPr id="12"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14</a:t>
            </a:fld>
            <a:endParaRPr lang="de-DE" dirty="0"/>
          </a:p>
        </p:txBody>
      </p:sp>
      <p:sp>
        <p:nvSpPr>
          <p:cNvPr id="12" name="Rectangle 25"/>
          <p:cNvSpPr>
            <a:spLocks noChangeArrowheads="1"/>
          </p:cNvSpPr>
          <p:nvPr/>
        </p:nvSpPr>
        <p:spPr bwMode="gray">
          <a:xfrm>
            <a:off x="287524" y="1304764"/>
            <a:ext cx="8172908" cy="468053"/>
          </a:xfrm>
          <a:prstGeom prst="rect">
            <a:avLst/>
          </a:prstGeom>
          <a:gradFill rotWithShape="1">
            <a:gsLst>
              <a:gs pos="0">
                <a:srgbClr val="CB7B7B"/>
              </a:gs>
              <a:gs pos="100000">
                <a:srgbClr val="A80404"/>
              </a:gs>
            </a:gsLst>
            <a:lin ang="5400000" scaled="1"/>
          </a:gradFill>
          <a:ln w="12700">
            <a:solidFill>
              <a:srgbClr val="D03737"/>
            </a:solidFill>
            <a:miter lim="800000"/>
            <a:headEnd/>
            <a:tailEnd/>
          </a:ln>
          <a:effectLst>
            <a:outerShdw dist="53882" dir="2700000" algn="ctr" rotWithShape="0">
              <a:srgbClr val="808080">
                <a:alpha val="50000"/>
              </a:srgbClr>
            </a:outerShdw>
          </a:effectLst>
        </p:spPr>
        <p:txBody>
          <a:bodyPr lIns="288000" tIns="0" rIns="0" bIns="0" anchor="ctr"/>
          <a:lstStyle/>
          <a:p>
            <a:pPr defTabSz="801688" eaLnBrk="0" hangingPunct="0"/>
            <a:r>
              <a:rPr lang="en-US" altLang="de-DE" sz="2000" b="1" noProof="1" smtClean="0">
                <a:solidFill>
                  <a:srgbClr val="FFFFFF"/>
                </a:solidFill>
                <a:latin typeface="Calibri" pitchFamily="34" charset="0"/>
              </a:rPr>
              <a:t>Background of RV – Reduction of error variance</a:t>
            </a:r>
            <a:endParaRPr lang="de-DE" altLang="de-DE" sz="2000" b="1" noProof="1">
              <a:solidFill>
                <a:srgbClr val="FFFFFF"/>
              </a:solidFill>
              <a:latin typeface="Calibri" pitchFamily="34" charset="0"/>
            </a:endParaRPr>
          </a:p>
        </p:txBody>
      </p:sp>
      <p:sp>
        <p:nvSpPr>
          <p:cNvPr id="13" name="Rectangle 5"/>
          <p:cNvSpPr>
            <a:spLocks noChangeArrowheads="1"/>
          </p:cNvSpPr>
          <p:nvPr/>
        </p:nvSpPr>
        <p:spPr bwMode="gray">
          <a:xfrm>
            <a:off x="287524" y="1880828"/>
            <a:ext cx="8172908" cy="4464174"/>
          </a:xfrm>
          <a:prstGeom prst="rect">
            <a:avLst/>
          </a:prstGeom>
          <a:gradFill rotWithShape="1">
            <a:gsLst>
              <a:gs pos="0">
                <a:srgbClr val="FFFFFF"/>
              </a:gs>
              <a:gs pos="100000">
                <a:srgbClr val="EAEAEA"/>
              </a:gs>
            </a:gsLst>
            <a:lin ang="5400000" scaled="1"/>
          </a:gradFill>
          <a:ln w="12700">
            <a:solidFill>
              <a:srgbClr val="D03737"/>
            </a:solidFill>
            <a:miter lim="800000"/>
            <a:headEnd/>
            <a:tailEnd/>
          </a:ln>
          <a:effectLst>
            <a:outerShdw dist="53882" dir="2700000" algn="ctr" rotWithShape="0">
              <a:srgbClr val="808080">
                <a:alpha val="50000"/>
              </a:srgbClr>
            </a:outerShdw>
          </a:effectLst>
        </p:spPr>
        <p:txBody>
          <a:bodyPr lIns="108000" tIns="108000" rIns="144000" bIns="72000"/>
          <a:lstStyle/>
          <a:p>
            <a:pPr marL="190500" indent="-190500">
              <a:lnSpc>
                <a:spcPct val="90000"/>
              </a:lnSpc>
              <a:spcBef>
                <a:spcPts val="1200"/>
              </a:spcBef>
              <a:spcAft>
                <a:spcPct val="20000"/>
              </a:spcAft>
              <a:buClr>
                <a:srgbClr val="292929"/>
              </a:buClr>
            </a:pPr>
            <a:endParaRPr lang="en-US" sz="1900" dirty="0" smtClean="0">
              <a:solidFill>
                <a:srgbClr val="FF0000"/>
              </a:solidFill>
              <a:latin typeface="Calibri" pitchFamily="34" charset="0"/>
            </a:endParaRPr>
          </a:p>
        </p:txBody>
      </p:sp>
      <p:sp>
        <p:nvSpPr>
          <p:cNvPr id="14" name="Rechteck 13"/>
          <p:cNvSpPr/>
          <p:nvPr/>
        </p:nvSpPr>
        <p:spPr>
          <a:xfrm>
            <a:off x="865684" y="2276872"/>
            <a:ext cx="6694648" cy="2400657"/>
          </a:xfrm>
          <a:prstGeom prst="rect">
            <a:avLst/>
          </a:prstGeom>
        </p:spPr>
        <p:txBody>
          <a:bodyPr wrap="square">
            <a:spAutoFit/>
          </a:bodyPr>
          <a:lstStyle/>
          <a:p>
            <a:r>
              <a:rPr lang="en-US" sz="1600" b="1" dirty="0" smtClean="0">
                <a:latin typeface="Calibri" pitchFamily="34" charset="0"/>
              </a:rPr>
              <a:t>RV - Rules </a:t>
            </a:r>
            <a:r>
              <a:rPr lang="en-US" sz="1600" b="1" dirty="0">
                <a:latin typeface="Calibri" pitchFamily="34" charset="0"/>
              </a:rPr>
              <a:t>of the </a:t>
            </a:r>
            <a:r>
              <a:rPr lang="en-US" sz="1600" b="1" dirty="0" smtClean="0">
                <a:latin typeface="Calibri" pitchFamily="34" charset="0"/>
              </a:rPr>
              <a:t>thumb for short range, standard weather elements:</a:t>
            </a:r>
            <a:r>
              <a:rPr lang="en-US" sz="1600" b="1" u="sng" dirty="0">
                <a:latin typeface="Calibri" pitchFamily="34" charset="0"/>
              </a:rPr>
              <a:t/>
            </a:r>
            <a:br>
              <a:rPr lang="en-US" sz="1600" b="1" u="sng" dirty="0">
                <a:latin typeface="Calibri" pitchFamily="34" charset="0"/>
              </a:rPr>
            </a:br>
            <a:endParaRPr lang="en-US" sz="1600" b="1" dirty="0">
              <a:latin typeface="Calibri" pitchFamily="34" charset="0"/>
            </a:endParaRPr>
          </a:p>
          <a:p>
            <a:pPr marL="285750" indent="-285750">
              <a:buFont typeface="Arial" panose="020B0604020202020204" pitchFamily="34" charset="0"/>
              <a:buChar char="•"/>
            </a:pPr>
            <a:r>
              <a:rPr lang="en-US" sz="1600" dirty="0" smtClean="0">
                <a:latin typeface="Calibri" pitchFamily="34" charset="0"/>
              </a:rPr>
              <a:t>Accuracy </a:t>
            </a:r>
            <a:r>
              <a:rPr lang="en-US" sz="1600" dirty="0">
                <a:latin typeface="Calibri" pitchFamily="34" charset="0"/>
              </a:rPr>
              <a:t>decreases with increasing lead time by about 1% </a:t>
            </a:r>
            <a:r>
              <a:rPr lang="en-US" sz="1600" dirty="0" smtClean="0">
                <a:latin typeface="Calibri" pitchFamily="34" charset="0"/>
              </a:rPr>
              <a:t>RV/hour</a:t>
            </a:r>
          </a:p>
          <a:p>
            <a:pPr marL="285750" indent="-285750">
              <a:buFont typeface="Arial" panose="020B0604020202020204" pitchFamily="34" charset="0"/>
              <a:buChar char="•"/>
            </a:pPr>
            <a:endParaRPr lang="en-US" sz="1600" dirty="0">
              <a:latin typeface="Calibri" pitchFamily="34" charset="0"/>
            </a:endParaRPr>
          </a:p>
          <a:p>
            <a:pPr marL="285750" indent="-285750">
              <a:buFont typeface="Arial" panose="020B0604020202020204" pitchFamily="34" charset="0"/>
              <a:buChar char="•"/>
            </a:pPr>
            <a:r>
              <a:rPr lang="en-US" sz="1600" dirty="0" smtClean="0">
                <a:latin typeface="Calibri" pitchFamily="34" charset="0"/>
              </a:rPr>
              <a:t>progress </a:t>
            </a:r>
            <a:r>
              <a:rPr lang="en-US" sz="1600" dirty="0">
                <a:latin typeface="Calibri" pitchFamily="34" charset="0"/>
              </a:rPr>
              <a:t>during the last 25 years goes with about 2,5% </a:t>
            </a:r>
            <a:r>
              <a:rPr lang="en-US" sz="1600" dirty="0" smtClean="0">
                <a:latin typeface="Calibri" pitchFamily="34" charset="0"/>
              </a:rPr>
              <a:t>RV/year.</a:t>
            </a:r>
          </a:p>
          <a:p>
            <a:endParaRPr lang="en-US" sz="1100" dirty="0">
              <a:latin typeface="Calibri" pitchFamily="34" charset="0"/>
            </a:endParaRPr>
          </a:p>
          <a:p>
            <a:endParaRPr lang="en-US" sz="1100" b="1" dirty="0" smtClean="0">
              <a:latin typeface="Calibri" pitchFamily="34" charset="0"/>
            </a:endParaRPr>
          </a:p>
          <a:p>
            <a:r>
              <a:rPr lang="en-US" sz="1600" b="1" dirty="0" smtClean="0">
                <a:latin typeface="Calibri" pitchFamily="34" charset="0"/>
              </a:rPr>
              <a:t>RV(MOS,DMO</a:t>
            </a:r>
            <a:r>
              <a:rPr lang="en-US" sz="1600" b="1" dirty="0">
                <a:latin typeface="Calibri" pitchFamily="34" charset="0"/>
              </a:rPr>
              <a:t>)=50% means according to these rules:</a:t>
            </a:r>
            <a:r>
              <a:rPr lang="en-US" sz="1600" dirty="0">
                <a:latin typeface="Calibri" pitchFamily="34" charset="0"/>
              </a:rPr>
              <a:t/>
            </a:r>
            <a:br>
              <a:rPr lang="en-US" sz="1600" dirty="0">
                <a:latin typeface="Calibri" pitchFamily="34" charset="0"/>
              </a:rPr>
            </a:br>
            <a:endParaRPr lang="en-US" sz="1600" dirty="0">
              <a:latin typeface="Calibri" pitchFamily="34" charset="0"/>
            </a:endParaRPr>
          </a:p>
          <a:p>
            <a:r>
              <a:rPr lang="en-US" sz="1600" dirty="0">
                <a:latin typeface="Calibri" pitchFamily="34" charset="0"/>
              </a:rPr>
              <a:t>50% RV is equivalent to </a:t>
            </a:r>
          </a:p>
        </p:txBody>
      </p:sp>
      <p:sp>
        <p:nvSpPr>
          <p:cNvPr id="15" name="Freihandform 14"/>
          <p:cNvSpPr/>
          <p:nvPr/>
        </p:nvSpPr>
        <p:spPr>
          <a:xfrm>
            <a:off x="467544" y="2924944"/>
            <a:ext cx="324036" cy="2088232"/>
          </a:xfrm>
          <a:custGeom>
            <a:avLst/>
            <a:gdLst>
              <a:gd name="connsiteX0" fmla="*/ 144780 w 152400"/>
              <a:gd name="connsiteY0" fmla="*/ 0 h 1920240"/>
              <a:gd name="connsiteX1" fmla="*/ 0 w 152400"/>
              <a:gd name="connsiteY1" fmla="*/ 0 h 1920240"/>
              <a:gd name="connsiteX2" fmla="*/ 0 w 152400"/>
              <a:gd name="connsiteY2" fmla="*/ 1920240 h 1920240"/>
              <a:gd name="connsiteX3" fmla="*/ 152400 w 152400"/>
              <a:gd name="connsiteY3" fmla="*/ 1920240 h 1920240"/>
            </a:gdLst>
            <a:ahLst/>
            <a:cxnLst>
              <a:cxn ang="0">
                <a:pos x="connsiteX0" y="connsiteY0"/>
              </a:cxn>
              <a:cxn ang="0">
                <a:pos x="connsiteX1" y="connsiteY1"/>
              </a:cxn>
              <a:cxn ang="0">
                <a:pos x="connsiteX2" y="connsiteY2"/>
              </a:cxn>
              <a:cxn ang="0">
                <a:pos x="connsiteX3" y="connsiteY3"/>
              </a:cxn>
            </a:cxnLst>
            <a:rect l="l" t="t" r="r" b="b"/>
            <a:pathLst>
              <a:path w="152400" h="1920240">
                <a:moveTo>
                  <a:pt x="144780" y="0"/>
                </a:moveTo>
                <a:lnTo>
                  <a:pt x="0" y="0"/>
                </a:lnTo>
                <a:lnTo>
                  <a:pt x="0" y="1920240"/>
                </a:lnTo>
                <a:lnTo>
                  <a:pt x="152400" y="1920240"/>
                </a:lnTo>
              </a:path>
            </a:pathLst>
          </a:custGeom>
          <a:ln>
            <a:solidFill>
              <a:schemeClr val="accent1">
                <a:lumMod val="75000"/>
              </a:schemeClr>
            </a:solidFill>
            <a:headEnd type="none" w="med" len="med"/>
            <a:tailEnd type="arrow" w="med" len="med"/>
          </a:ln>
        </p:spPr>
        <p:style>
          <a:lnRef idx="2">
            <a:schemeClr val="accent3"/>
          </a:lnRef>
          <a:fillRef idx="0">
            <a:schemeClr val="accent3"/>
          </a:fillRef>
          <a:effectRef idx="1">
            <a:schemeClr val="accent3"/>
          </a:effectRef>
          <a:fontRef idx="minor">
            <a:schemeClr val="tx1"/>
          </a:fontRef>
        </p:style>
        <p:txBody>
          <a:bodyPr rtlCol="0" anchor="ctr"/>
          <a:lstStyle/>
          <a:p>
            <a:pPr algn="ctr"/>
            <a:endParaRPr lang="de-DE" sz="1600">
              <a:latin typeface="Calibri" pitchFamily="34" charset="0"/>
            </a:endParaRPr>
          </a:p>
        </p:txBody>
      </p:sp>
      <p:sp>
        <p:nvSpPr>
          <p:cNvPr id="16" name="Freihandform 15"/>
          <p:cNvSpPr/>
          <p:nvPr/>
        </p:nvSpPr>
        <p:spPr>
          <a:xfrm>
            <a:off x="365056" y="3392996"/>
            <a:ext cx="426524" cy="1980220"/>
          </a:xfrm>
          <a:custGeom>
            <a:avLst/>
            <a:gdLst>
              <a:gd name="connsiteX0" fmla="*/ 144780 w 152400"/>
              <a:gd name="connsiteY0" fmla="*/ 0 h 1920240"/>
              <a:gd name="connsiteX1" fmla="*/ 0 w 152400"/>
              <a:gd name="connsiteY1" fmla="*/ 0 h 1920240"/>
              <a:gd name="connsiteX2" fmla="*/ 0 w 152400"/>
              <a:gd name="connsiteY2" fmla="*/ 1920240 h 1920240"/>
              <a:gd name="connsiteX3" fmla="*/ 152400 w 152400"/>
              <a:gd name="connsiteY3" fmla="*/ 1920240 h 1920240"/>
            </a:gdLst>
            <a:ahLst/>
            <a:cxnLst>
              <a:cxn ang="0">
                <a:pos x="connsiteX0" y="connsiteY0"/>
              </a:cxn>
              <a:cxn ang="0">
                <a:pos x="connsiteX1" y="connsiteY1"/>
              </a:cxn>
              <a:cxn ang="0">
                <a:pos x="connsiteX2" y="connsiteY2"/>
              </a:cxn>
              <a:cxn ang="0">
                <a:pos x="connsiteX3" y="connsiteY3"/>
              </a:cxn>
            </a:cxnLst>
            <a:rect l="l" t="t" r="r" b="b"/>
            <a:pathLst>
              <a:path w="152400" h="1920240">
                <a:moveTo>
                  <a:pt x="144780" y="0"/>
                </a:moveTo>
                <a:lnTo>
                  <a:pt x="0" y="0"/>
                </a:lnTo>
                <a:lnTo>
                  <a:pt x="0" y="1920240"/>
                </a:lnTo>
                <a:lnTo>
                  <a:pt x="152400" y="1920240"/>
                </a:lnTo>
              </a:path>
            </a:pathLst>
          </a:custGeom>
          <a:ln>
            <a:solidFill>
              <a:schemeClr val="accent6">
                <a:lumMod val="50000"/>
              </a:schemeClr>
            </a:solidFill>
            <a:headEnd type="none" w="med" len="med"/>
            <a:tailEnd type="arrow" w="med" len="med"/>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de-DE" sz="1600">
              <a:latin typeface="Calibri" pitchFamily="34" charset="0"/>
            </a:endParaRPr>
          </a:p>
        </p:txBody>
      </p:sp>
      <p:sp>
        <p:nvSpPr>
          <p:cNvPr id="17" name="Rechteck 16"/>
          <p:cNvSpPr/>
          <p:nvPr/>
        </p:nvSpPr>
        <p:spPr>
          <a:xfrm>
            <a:off x="797104" y="4854642"/>
            <a:ext cx="7555316" cy="338554"/>
          </a:xfrm>
          <a:prstGeom prst="rect">
            <a:avLst/>
          </a:prstGeom>
        </p:spPr>
        <p:txBody>
          <a:bodyPr wrap="square">
            <a:spAutoFit/>
          </a:bodyPr>
          <a:lstStyle/>
          <a:p>
            <a:pPr marL="285750" indent="-285750"/>
            <a:r>
              <a:rPr lang="en-US" sz="1600" dirty="0" smtClean="0">
                <a:latin typeface="Calibri" pitchFamily="34" charset="0"/>
              </a:rPr>
              <a:t>MOS forecasts </a:t>
            </a:r>
            <a:r>
              <a:rPr lang="en-US" sz="1600" dirty="0">
                <a:latin typeface="Calibri" pitchFamily="34" charset="0"/>
              </a:rPr>
              <a:t>three days ahead </a:t>
            </a:r>
            <a:r>
              <a:rPr lang="en-US" sz="1600" dirty="0" smtClean="0">
                <a:latin typeface="Calibri" pitchFamily="34" charset="0"/>
              </a:rPr>
              <a:t>are </a:t>
            </a:r>
            <a:r>
              <a:rPr lang="en-US" sz="1600" dirty="0">
                <a:latin typeface="Calibri" pitchFamily="34" charset="0"/>
              </a:rPr>
              <a:t>about as accurate as </a:t>
            </a:r>
            <a:r>
              <a:rPr lang="en-US" sz="1600" dirty="0" smtClean="0">
                <a:latin typeface="Calibri" pitchFamily="34" charset="0"/>
              </a:rPr>
              <a:t>DMO </a:t>
            </a:r>
            <a:r>
              <a:rPr lang="en-US" sz="1600" dirty="0">
                <a:latin typeface="Calibri" pitchFamily="34" charset="0"/>
              </a:rPr>
              <a:t>forecasts one day </a:t>
            </a:r>
            <a:r>
              <a:rPr lang="en-US" sz="1600" dirty="0" smtClean="0">
                <a:latin typeface="Calibri" pitchFamily="34" charset="0"/>
              </a:rPr>
              <a:t>ahead</a:t>
            </a:r>
            <a:endParaRPr lang="de-DE" sz="1600" dirty="0">
              <a:latin typeface="Calibri" pitchFamily="34" charset="0"/>
            </a:endParaRPr>
          </a:p>
        </p:txBody>
      </p:sp>
      <p:sp>
        <p:nvSpPr>
          <p:cNvPr id="18" name="Rechteck 17"/>
          <p:cNvSpPr/>
          <p:nvPr/>
        </p:nvSpPr>
        <p:spPr>
          <a:xfrm>
            <a:off x="797104" y="5178678"/>
            <a:ext cx="7879352" cy="338554"/>
          </a:xfrm>
          <a:prstGeom prst="rect">
            <a:avLst/>
          </a:prstGeom>
        </p:spPr>
        <p:txBody>
          <a:bodyPr wrap="square">
            <a:spAutoFit/>
          </a:bodyPr>
          <a:lstStyle/>
          <a:p>
            <a:pPr marL="285750" indent="-285750"/>
            <a:r>
              <a:rPr lang="en-US" sz="1600" dirty="0">
                <a:latin typeface="Calibri" pitchFamily="34" charset="0"/>
              </a:rPr>
              <a:t>MOS forecasts of the year 1994 had about the same accuracy as DMO forecasts in 2014</a:t>
            </a:r>
          </a:p>
        </p:txBody>
      </p:sp>
      <p:sp>
        <p:nvSpPr>
          <p:cNvPr id="23" name="Textfeld 22"/>
          <p:cNvSpPr txBox="1"/>
          <p:nvPr/>
        </p:nvSpPr>
        <p:spPr>
          <a:xfrm>
            <a:off x="1159464" y="5826750"/>
            <a:ext cx="5536772" cy="338554"/>
          </a:xfrm>
          <a:prstGeom prst="rect">
            <a:avLst/>
          </a:prstGeom>
          <a:noFill/>
        </p:spPr>
        <p:txBody>
          <a:bodyPr wrap="none" rtlCol="0">
            <a:spAutoFit/>
          </a:bodyPr>
          <a:lstStyle/>
          <a:p>
            <a:r>
              <a:rPr lang="en-US" sz="1600" dirty="0" smtClean="0">
                <a:latin typeface="Calibri" pitchFamily="34" charset="0"/>
                <a:cs typeface="Courier New" pitchFamily="49" charset="0"/>
              </a:rPr>
              <a:t>Per decade we predict one day further with the same accuracy.</a:t>
            </a:r>
            <a:endParaRPr lang="en-US" sz="1600" dirty="0">
              <a:latin typeface="Calibri" pitchFamily="34" charset="0"/>
              <a:cs typeface="Courier New" pitchFamily="49" charset="0"/>
            </a:endParaRPr>
          </a:p>
        </p:txBody>
      </p:sp>
      <p:sp>
        <p:nvSpPr>
          <p:cNvPr id="26" name="Nach rechts gekrümmter Pfeil 25"/>
          <p:cNvSpPr/>
          <p:nvPr/>
        </p:nvSpPr>
        <p:spPr>
          <a:xfrm>
            <a:off x="503548" y="5625244"/>
            <a:ext cx="540060" cy="504056"/>
          </a:xfrm>
          <a:prstGeom prst="curvedRightArrow">
            <a:avLst/>
          </a:prstGeom>
          <a:solidFill>
            <a:schemeClr val="accent6">
              <a:lumMod val="9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4" name="Rechteck 23"/>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27" name="Rechteck 26"/>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sp>
        <p:nvSpPr>
          <p:cNvPr id="20"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p:bldP spid="23"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15</a:t>
            </a:fld>
            <a:endParaRPr lang="de-DE" dirty="0"/>
          </a:p>
        </p:txBody>
      </p:sp>
      <p:sp>
        <p:nvSpPr>
          <p:cNvPr id="8" name="Textfeld 7"/>
          <p:cNvSpPr txBox="1"/>
          <p:nvPr/>
        </p:nvSpPr>
        <p:spPr>
          <a:xfrm>
            <a:off x="143508" y="3685852"/>
            <a:ext cx="821501" cy="338554"/>
          </a:xfrm>
          <a:prstGeom prst="rect">
            <a:avLst/>
          </a:prstGeom>
          <a:noFill/>
        </p:spPr>
        <p:txBody>
          <a:bodyPr wrap="square" rtlCol="0">
            <a:spAutoFit/>
          </a:bodyPr>
          <a:lstStyle/>
          <a:p>
            <a:r>
              <a:rPr lang="de-DE" sz="1600" dirty="0" smtClean="0">
                <a:latin typeface="Calibri" pitchFamily="34" charset="0"/>
              </a:rPr>
              <a:t>RV [%]</a:t>
            </a:r>
            <a:endParaRPr lang="de-DE" sz="1600" dirty="0">
              <a:latin typeface="Calibri" pitchFamily="34" charset="0"/>
            </a:endParaRPr>
          </a:p>
        </p:txBody>
      </p:sp>
      <p:sp>
        <p:nvSpPr>
          <p:cNvPr id="13" name="Rechteck 12"/>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15" name="Rechteck 14"/>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sp>
        <p:nvSpPr>
          <p:cNvPr id="17"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graphicFrame>
        <p:nvGraphicFramePr>
          <p:cNvPr id="20" name="Object 1"/>
          <p:cNvGraphicFramePr>
            <a:graphicFrameLocks noChangeAspect="1"/>
          </p:cNvGraphicFramePr>
          <p:nvPr/>
        </p:nvGraphicFramePr>
        <p:xfrm>
          <a:off x="137827" y="1417600"/>
          <a:ext cx="6702425" cy="4711700"/>
        </p:xfrm>
        <a:graphic>
          <a:graphicData uri="http://schemas.openxmlformats.org/presentationml/2006/ole">
            <p:oleObj spid="_x0000_s143367" name="Worksheet" r:id="rId3" imgW="6105378" imgH="4286250" progId="Excel.Sheet.8">
              <p:embed/>
            </p:oleObj>
          </a:graphicData>
        </a:graphic>
      </p:graphicFrame>
      <p:sp>
        <p:nvSpPr>
          <p:cNvPr id="21" name="Rechteck 20"/>
          <p:cNvSpPr/>
          <p:nvPr/>
        </p:nvSpPr>
        <p:spPr>
          <a:xfrm>
            <a:off x="4247964" y="5254716"/>
            <a:ext cx="3888432" cy="338554"/>
          </a:xfrm>
          <a:prstGeom prst="rect">
            <a:avLst/>
          </a:prstGeom>
        </p:spPr>
        <p:txBody>
          <a:bodyPr wrap="square">
            <a:spAutoFit/>
          </a:bodyPr>
          <a:lstStyle/>
          <a:p>
            <a:pPr marL="0" marR="0" lvl="0" indent="0" defTabSz="895350" eaLnBrk="1" fontAlgn="auto" latinLnBrk="0" hangingPunct="1">
              <a:lnSpc>
                <a:spcPct val="100000"/>
              </a:lnSpc>
              <a:spcBef>
                <a:spcPts val="0"/>
              </a:spcBef>
              <a:spcAft>
                <a:spcPts val="0"/>
              </a:spcAft>
              <a:buClrTx/>
              <a:buSzTx/>
              <a:buFontTx/>
              <a:buNone/>
              <a:tabLst>
                <a:tab pos="990600" algn="l"/>
              </a:tabLst>
              <a:defRPr/>
            </a:pPr>
            <a:r>
              <a:rPr kumimoji="0" lang="de-DE" altLang="de-DE" sz="1600" b="1" i="0" u="none" strike="noStrike" kern="0" cap="none" spc="0" normalizeH="0" baseline="0" noProof="0" dirty="0" smtClean="0">
                <a:ln>
                  <a:noFill/>
                </a:ln>
                <a:solidFill>
                  <a:sysClr val="windowText" lastClr="000000"/>
                </a:solidFill>
                <a:effectLst/>
                <a:uLnTx/>
                <a:uFillTx/>
                <a:latin typeface="Calibri" pitchFamily="34" charset="0"/>
                <a:cs typeface="Arial" charset="0"/>
              </a:rPr>
              <a:t>EM: Europa-Modell (DWD)</a:t>
            </a:r>
          </a:p>
        </p:txBody>
      </p:sp>
      <p:sp>
        <p:nvSpPr>
          <p:cNvPr id="22" name="Rechteck 21"/>
          <p:cNvSpPr/>
          <p:nvPr/>
        </p:nvSpPr>
        <p:spPr>
          <a:xfrm>
            <a:off x="4248472" y="2569728"/>
            <a:ext cx="4716016" cy="830997"/>
          </a:xfrm>
          <a:prstGeom prst="rect">
            <a:avLst/>
          </a:prstGeom>
        </p:spPr>
        <p:txBody>
          <a:bodyPr wrap="square">
            <a:spAutoFit/>
          </a:bodyPr>
          <a:lstStyle/>
          <a:p>
            <a:r>
              <a:rPr lang="en-US" altLang="de-DE" sz="2400" b="1" u="sng" dirty="0" smtClean="0">
                <a:solidFill>
                  <a:srgbClr val="FF0000"/>
                </a:solidFill>
                <a:latin typeface="Calibri" pitchFamily="34" charset="0"/>
                <a:cs typeface="Arial" charset="0"/>
              </a:rPr>
              <a:t>MOS reduces 15-30% of the error variance of </a:t>
            </a:r>
            <a:r>
              <a:rPr lang="en-US" altLang="de-DE" sz="2400" b="1" u="sng" dirty="0" err="1" smtClean="0">
                <a:solidFill>
                  <a:srgbClr val="FF0000"/>
                </a:solidFill>
                <a:latin typeface="Calibri" pitchFamily="34" charset="0"/>
                <a:cs typeface="Arial" charset="0"/>
              </a:rPr>
              <a:t>Kalman</a:t>
            </a:r>
            <a:r>
              <a:rPr lang="en-US" altLang="de-DE" sz="2400" b="1" u="sng" dirty="0" smtClean="0">
                <a:solidFill>
                  <a:srgbClr val="FF0000"/>
                </a:solidFill>
                <a:latin typeface="Calibri" pitchFamily="34" charset="0"/>
                <a:cs typeface="Arial" charset="0"/>
              </a:rPr>
              <a:t> Filter</a:t>
            </a:r>
            <a:endParaRPr lang="de-DE" altLang="de-DE" sz="2400" b="1" u="sng" dirty="0" smtClean="0">
              <a:solidFill>
                <a:srgbClr val="FF0000"/>
              </a:solidFill>
              <a:latin typeface="Calibri" pitchFamily="34" charset="0"/>
              <a:cs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16</a:t>
            </a:fld>
            <a:endParaRPr lang="de-DE" dirty="0"/>
          </a:p>
        </p:txBody>
      </p:sp>
      <p:grpSp>
        <p:nvGrpSpPr>
          <p:cNvPr id="7" name="Gruppieren 6"/>
          <p:cNvGrpSpPr/>
          <p:nvPr/>
        </p:nvGrpSpPr>
        <p:grpSpPr>
          <a:xfrm>
            <a:off x="1043608" y="1484784"/>
            <a:ext cx="6552728" cy="4767001"/>
            <a:chOff x="1115616" y="1738264"/>
            <a:chExt cx="6736036" cy="5003103"/>
          </a:xfrm>
        </p:grpSpPr>
        <p:pic>
          <p:nvPicPr>
            <p:cNvPr id="8" name="Grafik 59"/>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904" b="4990"/>
            <a:stretch/>
          </p:blipFill>
          <p:spPr bwMode="auto">
            <a:xfrm>
              <a:off x="1115616" y="1738264"/>
              <a:ext cx="6736036" cy="5003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feld 8"/>
            <p:cNvSpPr txBox="1"/>
            <p:nvPr/>
          </p:nvSpPr>
          <p:spPr>
            <a:xfrm>
              <a:off x="3188242" y="2017965"/>
              <a:ext cx="2479750" cy="484531"/>
            </a:xfrm>
            <a:prstGeom prst="rect">
              <a:avLst/>
            </a:prstGeom>
            <a:solidFill>
              <a:schemeClr val="bg1"/>
            </a:solidFill>
          </p:spPr>
          <p:txBody>
            <a:bodyPr wrap="square" rtlCol="0">
              <a:spAutoFit/>
            </a:bodyPr>
            <a:lstStyle/>
            <a:p>
              <a:r>
                <a:rPr lang="en-US" sz="2400" smtClean="0">
                  <a:latin typeface="Calibri" pitchFamily="34" charset="0"/>
                </a:rPr>
                <a:t>DWD, short range</a:t>
              </a:r>
              <a:endParaRPr lang="en-US" sz="2400">
                <a:latin typeface="Calibri" pitchFamily="34" charset="0"/>
              </a:endParaRPr>
            </a:p>
          </p:txBody>
        </p:sp>
      </p:grpSp>
      <p:sp>
        <p:nvSpPr>
          <p:cNvPr id="10" name="Textfeld 9"/>
          <p:cNvSpPr txBox="1"/>
          <p:nvPr/>
        </p:nvSpPr>
        <p:spPr>
          <a:xfrm>
            <a:off x="2512466" y="1124744"/>
            <a:ext cx="4147766" cy="461665"/>
          </a:xfrm>
          <a:prstGeom prst="rect">
            <a:avLst/>
          </a:prstGeom>
          <a:noFill/>
        </p:spPr>
        <p:txBody>
          <a:bodyPr wrap="square" rtlCol="0">
            <a:spAutoFit/>
          </a:bodyPr>
          <a:lstStyle/>
          <a:p>
            <a:r>
              <a:rPr lang="en-US" sz="2400" dirty="0" smtClean="0">
                <a:latin typeface="Calibri" pitchFamily="34" charset="0"/>
              </a:rPr>
              <a:t>human + machine vs. machine</a:t>
            </a:r>
            <a:endParaRPr lang="en-US" sz="2400" dirty="0">
              <a:latin typeface="Calibri" pitchFamily="34" charset="0"/>
            </a:endParaRPr>
          </a:p>
        </p:txBody>
      </p:sp>
      <p:sp>
        <p:nvSpPr>
          <p:cNvPr id="11" name="Rechteck 10"/>
          <p:cNvSpPr/>
          <p:nvPr/>
        </p:nvSpPr>
        <p:spPr>
          <a:xfrm>
            <a:off x="3277332" y="6237312"/>
            <a:ext cx="2779928" cy="246221"/>
          </a:xfrm>
          <a:prstGeom prst="rect">
            <a:avLst/>
          </a:prstGeom>
        </p:spPr>
        <p:txBody>
          <a:bodyPr wrap="none">
            <a:spAutoFit/>
          </a:bodyPr>
          <a:lstStyle/>
          <a:p>
            <a:pPr algn="ctr">
              <a:defRPr sz="1368" b="1" i="0" u="none" strike="noStrike" kern="1200" baseline="0">
                <a:solidFill>
                  <a:srgbClr val="000000"/>
                </a:solidFill>
                <a:latin typeface="Arial"/>
                <a:ea typeface="Arial"/>
                <a:cs typeface="Arial"/>
              </a:defRPr>
            </a:pPr>
            <a:r>
              <a:rPr lang="en-US" sz="1000" smtClean="0">
                <a:latin typeface="Calibri" pitchFamily="34" charset="0"/>
              </a:rPr>
              <a:t>source: DWD short range verification 1998/1999</a:t>
            </a:r>
            <a:endParaRPr lang="en-US" sz="1000">
              <a:latin typeface="Calibri" pitchFamily="34" charset="0"/>
            </a:endParaRPr>
          </a:p>
        </p:txBody>
      </p:sp>
      <p:sp>
        <p:nvSpPr>
          <p:cNvPr id="12" name="Textfeld 11"/>
          <p:cNvSpPr txBox="1"/>
          <p:nvPr/>
        </p:nvSpPr>
        <p:spPr>
          <a:xfrm rot="16200000">
            <a:off x="-856330" y="3545287"/>
            <a:ext cx="4464496" cy="415498"/>
          </a:xfrm>
          <a:prstGeom prst="rect">
            <a:avLst/>
          </a:prstGeom>
          <a:solidFill>
            <a:schemeClr val="bg1"/>
          </a:solidFill>
        </p:spPr>
        <p:txBody>
          <a:bodyPr wrap="square" rtlCol="0">
            <a:spAutoFit/>
          </a:bodyPr>
          <a:lstStyle/>
          <a:p>
            <a:r>
              <a:rPr lang="en-US" sz="2100" dirty="0" smtClean="0">
                <a:latin typeface="Calibri" pitchFamily="34" charset="0"/>
              </a:rPr>
              <a:t>RV (human + machine rel. machine) [%]</a:t>
            </a:r>
            <a:endParaRPr lang="en-US" sz="2100" dirty="0">
              <a:latin typeface="Calibri" pitchFamily="34" charset="0"/>
            </a:endParaRPr>
          </a:p>
        </p:txBody>
      </p:sp>
      <p:sp>
        <p:nvSpPr>
          <p:cNvPr id="17" name="Rechteck 16"/>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19" name="Rechteck 18"/>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sp>
        <p:nvSpPr>
          <p:cNvPr id="16"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17</a:t>
            </a:fld>
            <a:endParaRPr lang="de-DE" dirty="0"/>
          </a:p>
        </p:txBody>
      </p:sp>
      <p:pic>
        <p:nvPicPr>
          <p:cNvPr id="144386" name="Picture 2"/>
          <p:cNvPicPr>
            <a:picLocks noChangeAspect="1" noChangeArrowheads="1"/>
          </p:cNvPicPr>
          <p:nvPr/>
        </p:nvPicPr>
        <p:blipFill>
          <a:blip r:embed="rId2" cstate="print"/>
          <a:srcRect/>
          <a:stretch>
            <a:fillRect/>
          </a:stretch>
        </p:blipFill>
        <p:spPr bwMode="auto">
          <a:xfrm>
            <a:off x="-108520" y="1160748"/>
            <a:ext cx="8886639" cy="5337500"/>
          </a:xfrm>
          <a:prstGeom prst="rect">
            <a:avLst/>
          </a:prstGeom>
          <a:noFill/>
          <a:ln w="9525">
            <a:noFill/>
            <a:miter lim="800000"/>
            <a:headEnd/>
            <a:tailEnd/>
          </a:ln>
          <a:effectLst/>
        </p:spPr>
      </p:pic>
      <p:sp>
        <p:nvSpPr>
          <p:cNvPr id="10" name="Rechteck 9"/>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16" name="Rechteck 15"/>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sp>
        <p:nvSpPr>
          <p:cNvPr id="13" name="Rechteck 12"/>
          <p:cNvSpPr/>
          <p:nvPr/>
        </p:nvSpPr>
        <p:spPr>
          <a:xfrm>
            <a:off x="1367644" y="1160748"/>
            <a:ext cx="6048672"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1007463" y="1124744"/>
            <a:ext cx="6336845" cy="615553"/>
          </a:xfrm>
          <a:prstGeom prst="rect">
            <a:avLst/>
          </a:prstGeom>
          <a:noFill/>
        </p:spPr>
        <p:txBody>
          <a:bodyPr wrap="square" rtlCol="0">
            <a:spAutoFit/>
          </a:bodyPr>
          <a:lstStyle/>
          <a:p>
            <a:pPr algn="ctr"/>
            <a:r>
              <a:rPr lang="en-US" sz="1700" b="1" dirty="0" smtClean="0">
                <a:latin typeface="Arial" pitchFamily="34" charset="0"/>
                <a:cs typeface="Arial" pitchFamily="34" charset="0"/>
              </a:rPr>
              <a:t>Mix-Effect:= RV difference between MOS-Mix and the best single MOS out of GFS-MOS and HIRLAM-MOS</a:t>
            </a:r>
            <a:endParaRPr lang="de-DE" sz="1700" b="1" dirty="0">
              <a:latin typeface="Arial" pitchFamily="34" charset="0"/>
              <a:cs typeface="Arial" pitchFamily="34" charset="0"/>
            </a:endParaRPr>
          </a:p>
        </p:txBody>
      </p:sp>
      <p:sp>
        <p:nvSpPr>
          <p:cNvPr id="20" name="Rechteck 19"/>
          <p:cNvSpPr/>
          <p:nvPr/>
        </p:nvSpPr>
        <p:spPr>
          <a:xfrm>
            <a:off x="7920372" y="3681028"/>
            <a:ext cx="82809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7956376" y="3661200"/>
            <a:ext cx="324036" cy="252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 tIns="18000" rIns="18000" bIns="18000" rtlCol="0" anchor="ctr"/>
          <a:lstStyle/>
          <a:p>
            <a:pPr algn="ctr"/>
            <a:r>
              <a:rPr lang="de-DE" sz="1400" dirty="0" smtClean="0">
                <a:solidFill>
                  <a:schemeClr val="tx1"/>
                </a:solidFill>
                <a:latin typeface="Calibri" pitchFamily="34" charset="0"/>
              </a:rPr>
              <a:t>HIR</a:t>
            </a:r>
            <a:endParaRPr lang="de-DE" sz="1400" dirty="0">
              <a:solidFill>
                <a:schemeClr val="tx1"/>
              </a:solidFill>
              <a:latin typeface="Calibri" pitchFamily="34" charset="0"/>
            </a:endParaRPr>
          </a:p>
        </p:txBody>
      </p:sp>
      <p:sp>
        <p:nvSpPr>
          <p:cNvPr id="18" name="Rechteck 17"/>
          <p:cNvSpPr/>
          <p:nvPr/>
        </p:nvSpPr>
        <p:spPr>
          <a:xfrm>
            <a:off x="7956376" y="3942000"/>
            <a:ext cx="324036" cy="252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 tIns="18000" rIns="18000" bIns="18000" rtlCol="0" anchor="ctr"/>
          <a:lstStyle/>
          <a:p>
            <a:pPr algn="ctr"/>
            <a:r>
              <a:rPr lang="de-DE" sz="1400" dirty="0" smtClean="0">
                <a:solidFill>
                  <a:schemeClr val="tx1"/>
                </a:solidFill>
                <a:latin typeface="Calibri" pitchFamily="34" charset="0"/>
              </a:rPr>
              <a:t>Mix</a:t>
            </a:r>
            <a:endParaRPr lang="de-DE" sz="1400" dirty="0">
              <a:solidFill>
                <a:schemeClr val="tx1"/>
              </a:solidFill>
              <a:latin typeface="Calibri" pitchFamily="34" charset="0"/>
            </a:endParaRPr>
          </a:p>
        </p:txBody>
      </p:sp>
      <p:sp>
        <p:nvSpPr>
          <p:cNvPr id="19" name="Rechteck 18"/>
          <p:cNvSpPr/>
          <p:nvPr/>
        </p:nvSpPr>
        <p:spPr>
          <a:xfrm>
            <a:off x="7956376" y="4221088"/>
            <a:ext cx="792088" cy="252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 tIns="18000" rIns="18000" bIns="18000" rtlCol="0" anchor="ctr"/>
          <a:lstStyle/>
          <a:p>
            <a:pPr algn="ctr"/>
            <a:r>
              <a:rPr lang="en-US" sz="1400" dirty="0" smtClean="0">
                <a:solidFill>
                  <a:schemeClr val="tx1"/>
                </a:solidFill>
                <a:latin typeface="Calibri" pitchFamily="34" charset="0"/>
              </a:rPr>
              <a:t>Mix-Effect</a:t>
            </a:r>
            <a:endParaRPr lang="en-US" sz="1400" dirty="0">
              <a:solidFill>
                <a:schemeClr val="tx1"/>
              </a:solidFill>
              <a:latin typeface="Calibri" pitchFamily="34" charset="0"/>
            </a:endParaRPr>
          </a:p>
        </p:txBody>
      </p:sp>
      <p:sp>
        <p:nvSpPr>
          <p:cNvPr id="22"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cstate="print"/>
          <a:srcRect/>
          <a:stretch>
            <a:fillRect/>
          </a:stretch>
        </p:blipFill>
        <p:spPr bwMode="auto">
          <a:xfrm>
            <a:off x="266787" y="1556792"/>
            <a:ext cx="7920000" cy="5005385"/>
          </a:xfrm>
          <a:prstGeom prst="rect">
            <a:avLst/>
          </a:prstGeom>
          <a:noFill/>
          <a:ln w="9525">
            <a:noFill/>
            <a:miter lim="800000"/>
            <a:headEnd/>
            <a:tailEnd/>
          </a:ln>
        </p:spPr>
      </p:pic>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18</a:t>
            </a:fld>
            <a:endParaRPr lang="de-DE" dirty="0"/>
          </a:p>
        </p:txBody>
      </p:sp>
      <p:sp>
        <p:nvSpPr>
          <p:cNvPr id="7" name="Textfeld 6"/>
          <p:cNvSpPr txBox="1"/>
          <p:nvPr/>
        </p:nvSpPr>
        <p:spPr>
          <a:xfrm>
            <a:off x="143508" y="1124744"/>
            <a:ext cx="8532948" cy="369332"/>
          </a:xfrm>
          <a:prstGeom prst="rect">
            <a:avLst/>
          </a:prstGeom>
          <a:noFill/>
        </p:spPr>
        <p:txBody>
          <a:bodyPr wrap="square" rtlCol="0">
            <a:spAutoFit/>
          </a:bodyPr>
          <a:lstStyle/>
          <a:p>
            <a:r>
              <a:rPr lang="en-US" sz="1800" dirty="0" smtClean="0">
                <a:latin typeface="Calibri" pitchFamily="34" charset="0"/>
              </a:rPr>
              <a:t>German Weather forecasting contest: </a:t>
            </a:r>
            <a:r>
              <a:rPr lang="en-US" sz="1800" dirty="0" smtClean="0">
                <a:solidFill>
                  <a:schemeClr val="accent6">
                    <a:lumMod val="50000"/>
                  </a:schemeClr>
                </a:solidFill>
                <a:latin typeface="Calibri" pitchFamily="34" charset="0"/>
              </a:rPr>
              <a:t>www.wetterturnier.de</a:t>
            </a:r>
            <a:r>
              <a:rPr lang="en-US" sz="1800" dirty="0" smtClean="0">
                <a:latin typeface="Calibri" pitchFamily="34" charset="0"/>
              </a:rPr>
              <a:t>  </a:t>
            </a:r>
            <a:r>
              <a:rPr lang="en-US" sz="1800" b="1" dirty="0" smtClean="0">
                <a:latin typeface="Calibri" pitchFamily="34" charset="0"/>
              </a:rPr>
              <a:t>5 cities, MOS forecasts only</a:t>
            </a:r>
            <a:r>
              <a:rPr lang="en-US" sz="1800" dirty="0" smtClean="0">
                <a:latin typeface="Calibri" pitchFamily="34" charset="0"/>
              </a:rPr>
              <a:t> </a:t>
            </a:r>
            <a:endParaRPr lang="en-US" sz="1800" dirty="0">
              <a:latin typeface="Calibri" pitchFamily="34" charset="0"/>
            </a:endParaRPr>
          </a:p>
        </p:txBody>
      </p:sp>
      <p:sp>
        <p:nvSpPr>
          <p:cNvPr id="29" name="Freihandform 28"/>
          <p:cNvSpPr/>
          <p:nvPr/>
        </p:nvSpPr>
        <p:spPr>
          <a:xfrm>
            <a:off x="886646" y="2384884"/>
            <a:ext cx="7227115" cy="3276364"/>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322968" h="3517392">
                <a:moveTo>
                  <a:pt x="0" y="859536"/>
                </a:moveTo>
                <a:lnTo>
                  <a:pt x="371856" y="1280160"/>
                </a:lnTo>
                <a:lnTo>
                  <a:pt x="731520" y="304800"/>
                </a:lnTo>
                <a:lnTo>
                  <a:pt x="1091184" y="353568"/>
                </a:lnTo>
                <a:lnTo>
                  <a:pt x="1450848" y="0"/>
                </a:lnTo>
                <a:lnTo>
                  <a:pt x="1834896" y="6096"/>
                </a:lnTo>
                <a:lnTo>
                  <a:pt x="2183418" y="2048591"/>
                </a:lnTo>
                <a:lnTo>
                  <a:pt x="2554224" y="780288"/>
                </a:lnTo>
                <a:lnTo>
                  <a:pt x="2913888" y="1066800"/>
                </a:lnTo>
                <a:lnTo>
                  <a:pt x="3291840" y="1773936"/>
                </a:lnTo>
                <a:lnTo>
                  <a:pt x="3651504" y="2267712"/>
                </a:lnTo>
                <a:lnTo>
                  <a:pt x="4011168" y="3517392"/>
                </a:lnTo>
                <a:lnTo>
                  <a:pt x="4370832" y="2529840"/>
                </a:lnTo>
                <a:lnTo>
                  <a:pt x="4712681" y="2589728"/>
                </a:lnTo>
                <a:lnTo>
                  <a:pt x="5102352" y="1688592"/>
                </a:lnTo>
                <a:lnTo>
                  <a:pt x="5417557" y="1893980"/>
                </a:lnTo>
                <a:lnTo>
                  <a:pt x="5790727" y="1314190"/>
                </a:lnTo>
                <a:lnTo>
                  <a:pt x="6193536" y="1786128"/>
                </a:lnTo>
                <a:lnTo>
                  <a:pt x="6565392" y="1664208"/>
                </a:lnTo>
                <a:lnTo>
                  <a:pt x="6925056" y="1938528"/>
                </a:lnTo>
                <a:lnTo>
                  <a:pt x="7200480" y="1855328"/>
                </a:lnTo>
                <a:lnTo>
                  <a:pt x="7615111" y="1546106"/>
                </a:lnTo>
                <a:cubicBezTo>
                  <a:pt x="7683488" y="1494907"/>
                  <a:pt x="7947728" y="1081852"/>
                  <a:pt x="7946818" y="1082274"/>
                </a:cubicBezTo>
                <a:cubicBezTo>
                  <a:pt x="7999718" y="1003836"/>
                  <a:pt x="8322968" y="1934049"/>
                  <a:pt x="8319987" y="1932633"/>
                </a:cubicBezTo>
              </a:path>
            </a:pathLst>
          </a:custGeom>
          <a:noFill/>
          <a:ln w="57150" cap="flat" cmpd="sng" algn="ctr">
            <a:solidFill>
              <a:srgbClr val="1F497D">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 name="Freihandform 29"/>
          <p:cNvSpPr/>
          <p:nvPr/>
        </p:nvSpPr>
        <p:spPr>
          <a:xfrm>
            <a:off x="899593" y="2348880"/>
            <a:ext cx="7200799" cy="2088232"/>
          </a:xfrm>
          <a:custGeom>
            <a:avLst/>
            <a:gdLst>
              <a:gd name="connsiteX0" fmla="*/ 0 w 7650480"/>
              <a:gd name="connsiteY0" fmla="*/ 816864 h 2133600"/>
              <a:gd name="connsiteX1" fmla="*/ 371856 w 7650480"/>
              <a:gd name="connsiteY1" fmla="*/ 1018032 h 2133600"/>
              <a:gd name="connsiteX2" fmla="*/ 731520 w 7650480"/>
              <a:gd name="connsiteY2" fmla="*/ 1780032 h 2133600"/>
              <a:gd name="connsiteX3" fmla="*/ 1091184 w 7650480"/>
              <a:gd name="connsiteY3" fmla="*/ 780288 h 2133600"/>
              <a:gd name="connsiteX4" fmla="*/ 1456944 w 7650480"/>
              <a:gd name="connsiteY4" fmla="*/ 2133600 h 2133600"/>
              <a:gd name="connsiteX5" fmla="*/ 1822704 w 7650480"/>
              <a:gd name="connsiteY5" fmla="*/ 1133856 h 2133600"/>
              <a:gd name="connsiteX6" fmla="*/ 2188464 w 7650480"/>
              <a:gd name="connsiteY6" fmla="*/ 841248 h 2133600"/>
              <a:gd name="connsiteX7" fmla="*/ 2554224 w 7650480"/>
              <a:gd name="connsiteY7" fmla="*/ 1530096 h 2133600"/>
              <a:gd name="connsiteX8" fmla="*/ 2907792 w 7650480"/>
              <a:gd name="connsiteY8" fmla="*/ 591312 h 2133600"/>
              <a:gd name="connsiteX9" fmla="*/ 3297936 w 7650480"/>
              <a:gd name="connsiteY9" fmla="*/ 1127760 h 2133600"/>
              <a:gd name="connsiteX10" fmla="*/ 3645408 w 7650480"/>
              <a:gd name="connsiteY10" fmla="*/ 347472 h 2133600"/>
              <a:gd name="connsiteX11" fmla="*/ 4005072 w 7650480"/>
              <a:gd name="connsiteY11" fmla="*/ 0 h 2133600"/>
              <a:gd name="connsiteX12" fmla="*/ 4395216 w 7650480"/>
              <a:gd name="connsiteY12" fmla="*/ 140208 h 2133600"/>
              <a:gd name="connsiteX13" fmla="*/ 4736592 w 7650480"/>
              <a:gd name="connsiteY13" fmla="*/ 12192 h 2133600"/>
              <a:gd name="connsiteX14" fmla="*/ 5096256 w 7650480"/>
              <a:gd name="connsiteY14" fmla="*/ 42672 h 2133600"/>
              <a:gd name="connsiteX15" fmla="*/ 5437632 w 7650480"/>
              <a:gd name="connsiteY15" fmla="*/ 48768 h 2133600"/>
              <a:gd name="connsiteX16" fmla="*/ 5839968 w 7650480"/>
              <a:gd name="connsiteY16" fmla="*/ 310896 h 2133600"/>
              <a:gd name="connsiteX17" fmla="*/ 6193536 w 7650480"/>
              <a:gd name="connsiteY17" fmla="*/ 457200 h 2133600"/>
              <a:gd name="connsiteX18" fmla="*/ 6565392 w 7650480"/>
              <a:gd name="connsiteY18" fmla="*/ 280416 h 2133600"/>
              <a:gd name="connsiteX19" fmla="*/ 6906768 w 7650480"/>
              <a:gd name="connsiteY19" fmla="*/ 30480 h 2133600"/>
              <a:gd name="connsiteX20" fmla="*/ 7290816 w 7650480"/>
              <a:gd name="connsiteY20" fmla="*/ 347472 h 2133600"/>
              <a:gd name="connsiteX21" fmla="*/ 7650480 w 7650480"/>
              <a:gd name="connsiteY21" fmla="*/ 512064 h 2133600"/>
              <a:gd name="connsiteX0" fmla="*/ 0 w 7650480"/>
              <a:gd name="connsiteY0" fmla="*/ 816864 h 2133600"/>
              <a:gd name="connsiteX1" fmla="*/ 371856 w 7650480"/>
              <a:gd name="connsiteY1" fmla="*/ 1018032 h 2133600"/>
              <a:gd name="connsiteX2" fmla="*/ 731520 w 7650480"/>
              <a:gd name="connsiteY2" fmla="*/ 1780032 h 2133600"/>
              <a:gd name="connsiteX3" fmla="*/ 1091184 w 7650480"/>
              <a:gd name="connsiteY3" fmla="*/ 780288 h 2133600"/>
              <a:gd name="connsiteX4" fmla="*/ 1456944 w 7650480"/>
              <a:gd name="connsiteY4" fmla="*/ 2133600 h 2133600"/>
              <a:gd name="connsiteX5" fmla="*/ 1822704 w 7650480"/>
              <a:gd name="connsiteY5" fmla="*/ 1133856 h 2133600"/>
              <a:gd name="connsiteX6" fmla="*/ 2173907 w 7650480"/>
              <a:gd name="connsiteY6" fmla="*/ 515007 h 2133600"/>
              <a:gd name="connsiteX7" fmla="*/ 2554224 w 7650480"/>
              <a:gd name="connsiteY7" fmla="*/ 1530096 h 2133600"/>
              <a:gd name="connsiteX8" fmla="*/ 2907792 w 7650480"/>
              <a:gd name="connsiteY8" fmla="*/ 591312 h 2133600"/>
              <a:gd name="connsiteX9" fmla="*/ 3297936 w 7650480"/>
              <a:gd name="connsiteY9" fmla="*/ 1127760 h 2133600"/>
              <a:gd name="connsiteX10" fmla="*/ 3645408 w 7650480"/>
              <a:gd name="connsiteY10" fmla="*/ 347472 h 2133600"/>
              <a:gd name="connsiteX11" fmla="*/ 4005072 w 7650480"/>
              <a:gd name="connsiteY11" fmla="*/ 0 h 2133600"/>
              <a:gd name="connsiteX12" fmla="*/ 4395216 w 7650480"/>
              <a:gd name="connsiteY12" fmla="*/ 140208 h 2133600"/>
              <a:gd name="connsiteX13" fmla="*/ 4736592 w 7650480"/>
              <a:gd name="connsiteY13" fmla="*/ 12192 h 2133600"/>
              <a:gd name="connsiteX14" fmla="*/ 5096256 w 7650480"/>
              <a:gd name="connsiteY14" fmla="*/ 42672 h 2133600"/>
              <a:gd name="connsiteX15" fmla="*/ 5437632 w 7650480"/>
              <a:gd name="connsiteY15" fmla="*/ 48768 h 2133600"/>
              <a:gd name="connsiteX16" fmla="*/ 5839968 w 7650480"/>
              <a:gd name="connsiteY16" fmla="*/ 310896 h 2133600"/>
              <a:gd name="connsiteX17" fmla="*/ 6193536 w 7650480"/>
              <a:gd name="connsiteY17" fmla="*/ 457200 h 2133600"/>
              <a:gd name="connsiteX18" fmla="*/ 6565392 w 7650480"/>
              <a:gd name="connsiteY18" fmla="*/ 280416 h 2133600"/>
              <a:gd name="connsiteX19" fmla="*/ 6906768 w 7650480"/>
              <a:gd name="connsiteY19" fmla="*/ 30480 h 2133600"/>
              <a:gd name="connsiteX20" fmla="*/ 7290816 w 7650480"/>
              <a:gd name="connsiteY20" fmla="*/ 347472 h 2133600"/>
              <a:gd name="connsiteX21" fmla="*/ 7650480 w 7650480"/>
              <a:gd name="connsiteY21" fmla="*/ 512064 h 2133600"/>
              <a:gd name="connsiteX0" fmla="*/ 0 w 7650480"/>
              <a:gd name="connsiteY0" fmla="*/ 816864 h 2133600"/>
              <a:gd name="connsiteX1" fmla="*/ 371856 w 7650480"/>
              <a:gd name="connsiteY1" fmla="*/ 1018032 h 2133600"/>
              <a:gd name="connsiteX2" fmla="*/ 731520 w 7650480"/>
              <a:gd name="connsiteY2" fmla="*/ 1780032 h 2133600"/>
              <a:gd name="connsiteX3" fmla="*/ 1091184 w 7650480"/>
              <a:gd name="connsiteY3" fmla="*/ 780288 h 2133600"/>
              <a:gd name="connsiteX4" fmla="*/ 1456944 w 7650480"/>
              <a:gd name="connsiteY4" fmla="*/ 2133600 h 2133600"/>
              <a:gd name="connsiteX5" fmla="*/ 1822704 w 7650480"/>
              <a:gd name="connsiteY5" fmla="*/ 1133856 h 2133600"/>
              <a:gd name="connsiteX6" fmla="*/ 2173907 w 7650480"/>
              <a:gd name="connsiteY6" fmla="*/ 993228 h 2133600"/>
              <a:gd name="connsiteX7" fmla="*/ 2554224 w 7650480"/>
              <a:gd name="connsiteY7" fmla="*/ 1530096 h 2133600"/>
              <a:gd name="connsiteX8" fmla="*/ 2907792 w 7650480"/>
              <a:gd name="connsiteY8" fmla="*/ 591312 h 2133600"/>
              <a:gd name="connsiteX9" fmla="*/ 3297936 w 7650480"/>
              <a:gd name="connsiteY9" fmla="*/ 1127760 h 2133600"/>
              <a:gd name="connsiteX10" fmla="*/ 3645408 w 7650480"/>
              <a:gd name="connsiteY10" fmla="*/ 347472 h 2133600"/>
              <a:gd name="connsiteX11" fmla="*/ 4005072 w 7650480"/>
              <a:gd name="connsiteY11" fmla="*/ 0 h 2133600"/>
              <a:gd name="connsiteX12" fmla="*/ 4395216 w 7650480"/>
              <a:gd name="connsiteY12" fmla="*/ 140208 h 2133600"/>
              <a:gd name="connsiteX13" fmla="*/ 4736592 w 7650480"/>
              <a:gd name="connsiteY13" fmla="*/ 12192 h 2133600"/>
              <a:gd name="connsiteX14" fmla="*/ 5096256 w 7650480"/>
              <a:gd name="connsiteY14" fmla="*/ 42672 h 2133600"/>
              <a:gd name="connsiteX15" fmla="*/ 5437632 w 7650480"/>
              <a:gd name="connsiteY15" fmla="*/ 48768 h 2133600"/>
              <a:gd name="connsiteX16" fmla="*/ 5839968 w 7650480"/>
              <a:gd name="connsiteY16" fmla="*/ 310896 h 2133600"/>
              <a:gd name="connsiteX17" fmla="*/ 6193536 w 7650480"/>
              <a:gd name="connsiteY17" fmla="*/ 457200 h 2133600"/>
              <a:gd name="connsiteX18" fmla="*/ 6565392 w 7650480"/>
              <a:gd name="connsiteY18" fmla="*/ 280416 h 2133600"/>
              <a:gd name="connsiteX19" fmla="*/ 6906768 w 7650480"/>
              <a:gd name="connsiteY19" fmla="*/ 30480 h 2133600"/>
              <a:gd name="connsiteX20" fmla="*/ 7290816 w 7650480"/>
              <a:gd name="connsiteY20" fmla="*/ 347472 h 2133600"/>
              <a:gd name="connsiteX21" fmla="*/ 7650480 w 7650480"/>
              <a:gd name="connsiteY21" fmla="*/ 512064 h 2133600"/>
              <a:gd name="connsiteX0" fmla="*/ 0 w 7650480"/>
              <a:gd name="connsiteY0" fmla="*/ 816864 h 2133600"/>
              <a:gd name="connsiteX1" fmla="*/ 371856 w 7650480"/>
              <a:gd name="connsiteY1" fmla="*/ 1018032 h 2133600"/>
              <a:gd name="connsiteX2" fmla="*/ 731520 w 7650480"/>
              <a:gd name="connsiteY2" fmla="*/ 1780032 h 2133600"/>
              <a:gd name="connsiteX3" fmla="*/ 1091184 w 7650480"/>
              <a:gd name="connsiteY3" fmla="*/ 780288 h 2133600"/>
              <a:gd name="connsiteX4" fmla="*/ 1456944 w 7650480"/>
              <a:gd name="connsiteY4" fmla="*/ 2133600 h 2133600"/>
              <a:gd name="connsiteX5" fmla="*/ 1822704 w 7650480"/>
              <a:gd name="connsiteY5" fmla="*/ 1133856 h 2133600"/>
              <a:gd name="connsiteX6" fmla="*/ 2173907 w 7650480"/>
              <a:gd name="connsiteY6" fmla="*/ 993228 h 2133600"/>
              <a:gd name="connsiteX7" fmla="*/ 2550160 w 7650480"/>
              <a:gd name="connsiteY7" fmla="*/ 1397876 h 2133600"/>
              <a:gd name="connsiteX8" fmla="*/ 2907792 w 7650480"/>
              <a:gd name="connsiteY8" fmla="*/ 591312 h 2133600"/>
              <a:gd name="connsiteX9" fmla="*/ 3297936 w 7650480"/>
              <a:gd name="connsiteY9" fmla="*/ 1127760 h 2133600"/>
              <a:gd name="connsiteX10" fmla="*/ 3645408 w 7650480"/>
              <a:gd name="connsiteY10" fmla="*/ 347472 h 2133600"/>
              <a:gd name="connsiteX11" fmla="*/ 4005072 w 7650480"/>
              <a:gd name="connsiteY11" fmla="*/ 0 h 2133600"/>
              <a:gd name="connsiteX12" fmla="*/ 4395216 w 7650480"/>
              <a:gd name="connsiteY12" fmla="*/ 140208 h 2133600"/>
              <a:gd name="connsiteX13" fmla="*/ 4736592 w 7650480"/>
              <a:gd name="connsiteY13" fmla="*/ 12192 h 2133600"/>
              <a:gd name="connsiteX14" fmla="*/ 5096256 w 7650480"/>
              <a:gd name="connsiteY14" fmla="*/ 42672 h 2133600"/>
              <a:gd name="connsiteX15" fmla="*/ 5437632 w 7650480"/>
              <a:gd name="connsiteY15" fmla="*/ 48768 h 2133600"/>
              <a:gd name="connsiteX16" fmla="*/ 5839968 w 7650480"/>
              <a:gd name="connsiteY16" fmla="*/ 310896 h 2133600"/>
              <a:gd name="connsiteX17" fmla="*/ 6193536 w 7650480"/>
              <a:gd name="connsiteY17" fmla="*/ 457200 h 2133600"/>
              <a:gd name="connsiteX18" fmla="*/ 6565392 w 7650480"/>
              <a:gd name="connsiteY18" fmla="*/ 280416 h 2133600"/>
              <a:gd name="connsiteX19" fmla="*/ 6906768 w 7650480"/>
              <a:gd name="connsiteY19" fmla="*/ 30480 h 2133600"/>
              <a:gd name="connsiteX20" fmla="*/ 7290816 w 7650480"/>
              <a:gd name="connsiteY20" fmla="*/ 347472 h 2133600"/>
              <a:gd name="connsiteX21" fmla="*/ 7650480 w 7650480"/>
              <a:gd name="connsiteY21" fmla="*/ 512064 h 2133600"/>
              <a:gd name="connsiteX0" fmla="*/ 0 w 7650480"/>
              <a:gd name="connsiteY0" fmla="*/ 816864 h 2133600"/>
              <a:gd name="connsiteX1" fmla="*/ 371856 w 7650480"/>
              <a:gd name="connsiteY1" fmla="*/ 1018032 h 2133600"/>
              <a:gd name="connsiteX2" fmla="*/ 731520 w 7650480"/>
              <a:gd name="connsiteY2" fmla="*/ 1780032 h 2133600"/>
              <a:gd name="connsiteX3" fmla="*/ 1091184 w 7650480"/>
              <a:gd name="connsiteY3" fmla="*/ 780288 h 2133600"/>
              <a:gd name="connsiteX4" fmla="*/ 1456944 w 7650480"/>
              <a:gd name="connsiteY4" fmla="*/ 2133600 h 2133600"/>
              <a:gd name="connsiteX5" fmla="*/ 1822704 w 7650480"/>
              <a:gd name="connsiteY5" fmla="*/ 1133856 h 2133600"/>
              <a:gd name="connsiteX6" fmla="*/ 2173907 w 7650480"/>
              <a:gd name="connsiteY6" fmla="*/ 993228 h 2133600"/>
              <a:gd name="connsiteX7" fmla="*/ 2550160 w 7650480"/>
              <a:gd name="connsiteY7" fmla="*/ 1434662 h 2133600"/>
              <a:gd name="connsiteX8" fmla="*/ 2907792 w 7650480"/>
              <a:gd name="connsiteY8" fmla="*/ 591312 h 2133600"/>
              <a:gd name="connsiteX9" fmla="*/ 3297936 w 7650480"/>
              <a:gd name="connsiteY9" fmla="*/ 1127760 h 2133600"/>
              <a:gd name="connsiteX10" fmla="*/ 3645408 w 7650480"/>
              <a:gd name="connsiteY10" fmla="*/ 347472 h 2133600"/>
              <a:gd name="connsiteX11" fmla="*/ 4005072 w 7650480"/>
              <a:gd name="connsiteY11" fmla="*/ 0 h 2133600"/>
              <a:gd name="connsiteX12" fmla="*/ 4395216 w 7650480"/>
              <a:gd name="connsiteY12" fmla="*/ 140208 h 2133600"/>
              <a:gd name="connsiteX13" fmla="*/ 4736592 w 7650480"/>
              <a:gd name="connsiteY13" fmla="*/ 12192 h 2133600"/>
              <a:gd name="connsiteX14" fmla="*/ 5096256 w 7650480"/>
              <a:gd name="connsiteY14" fmla="*/ 42672 h 2133600"/>
              <a:gd name="connsiteX15" fmla="*/ 5437632 w 7650480"/>
              <a:gd name="connsiteY15" fmla="*/ 48768 h 2133600"/>
              <a:gd name="connsiteX16" fmla="*/ 5839968 w 7650480"/>
              <a:gd name="connsiteY16" fmla="*/ 310896 h 2133600"/>
              <a:gd name="connsiteX17" fmla="*/ 6193536 w 7650480"/>
              <a:gd name="connsiteY17" fmla="*/ 457200 h 2133600"/>
              <a:gd name="connsiteX18" fmla="*/ 6565392 w 7650480"/>
              <a:gd name="connsiteY18" fmla="*/ 280416 h 2133600"/>
              <a:gd name="connsiteX19" fmla="*/ 6906768 w 7650480"/>
              <a:gd name="connsiteY19" fmla="*/ 30480 h 2133600"/>
              <a:gd name="connsiteX20" fmla="*/ 7290816 w 7650480"/>
              <a:gd name="connsiteY20" fmla="*/ 347472 h 2133600"/>
              <a:gd name="connsiteX21" fmla="*/ 7650480 w 7650480"/>
              <a:gd name="connsiteY21" fmla="*/ 512064 h 2133600"/>
              <a:gd name="connsiteX0" fmla="*/ 0 w 7650480"/>
              <a:gd name="connsiteY0" fmla="*/ 816864 h 2133600"/>
              <a:gd name="connsiteX1" fmla="*/ 371856 w 7650480"/>
              <a:gd name="connsiteY1" fmla="*/ 1018032 h 2133600"/>
              <a:gd name="connsiteX2" fmla="*/ 731520 w 7650480"/>
              <a:gd name="connsiteY2" fmla="*/ 1780032 h 2133600"/>
              <a:gd name="connsiteX3" fmla="*/ 1091184 w 7650480"/>
              <a:gd name="connsiteY3" fmla="*/ 780288 h 2133600"/>
              <a:gd name="connsiteX4" fmla="*/ 1456944 w 7650480"/>
              <a:gd name="connsiteY4" fmla="*/ 2133600 h 2133600"/>
              <a:gd name="connsiteX5" fmla="*/ 1822704 w 7650480"/>
              <a:gd name="connsiteY5" fmla="*/ 1133856 h 2133600"/>
              <a:gd name="connsiteX6" fmla="*/ 2173907 w 7650480"/>
              <a:gd name="connsiteY6" fmla="*/ 993228 h 2133600"/>
              <a:gd name="connsiteX7" fmla="*/ 2550160 w 7650480"/>
              <a:gd name="connsiteY7" fmla="*/ 1434662 h 2133600"/>
              <a:gd name="connsiteX8" fmla="*/ 2907792 w 7650480"/>
              <a:gd name="connsiteY8" fmla="*/ 591312 h 2133600"/>
              <a:gd name="connsiteX9" fmla="*/ 3297936 w 7650480"/>
              <a:gd name="connsiteY9" fmla="*/ 1127760 h 2133600"/>
              <a:gd name="connsiteX10" fmla="*/ 3645408 w 7650480"/>
              <a:gd name="connsiteY10" fmla="*/ 347472 h 2133600"/>
              <a:gd name="connsiteX11" fmla="*/ 4005072 w 7650480"/>
              <a:gd name="connsiteY11" fmla="*/ 0 h 2133600"/>
              <a:gd name="connsiteX12" fmla="*/ 4395216 w 7650480"/>
              <a:gd name="connsiteY12" fmla="*/ 140208 h 2133600"/>
              <a:gd name="connsiteX13" fmla="*/ 4736592 w 7650480"/>
              <a:gd name="connsiteY13" fmla="*/ 12192 h 2133600"/>
              <a:gd name="connsiteX14" fmla="*/ 5096256 w 7650480"/>
              <a:gd name="connsiteY14" fmla="*/ 42672 h 2133600"/>
              <a:gd name="connsiteX15" fmla="*/ 5476573 w 7650480"/>
              <a:gd name="connsiteY15" fmla="*/ 36786 h 2133600"/>
              <a:gd name="connsiteX16" fmla="*/ 5839968 w 7650480"/>
              <a:gd name="connsiteY16" fmla="*/ 310896 h 2133600"/>
              <a:gd name="connsiteX17" fmla="*/ 6193536 w 7650480"/>
              <a:gd name="connsiteY17" fmla="*/ 457200 h 2133600"/>
              <a:gd name="connsiteX18" fmla="*/ 6565392 w 7650480"/>
              <a:gd name="connsiteY18" fmla="*/ 280416 h 2133600"/>
              <a:gd name="connsiteX19" fmla="*/ 6906768 w 7650480"/>
              <a:gd name="connsiteY19" fmla="*/ 30480 h 2133600"/>
              <a:gd name="connsiteX20" fmla="*/ 7290816 w 7650480"/>
              <a:gd name="connsiteY20" fmla="*/ 347472 h 2133600"/>
              <a:gd name="connsiteX21" fmla="*/ 7650480 w 7650480"/>
              <a:gd name="connsiteY21" fmla="*/ 512064 h 2133600"/>
              <a:gd name="connsiteX0" fmla="*/ 0 w 7650480"/>
              <a:gd name="connsiteY0" fmla="*/ 816864 h 2133600"/>
              <a:gd name="connsiteX1" fmla="*/ 371856 w 7650480"/>
              <a:gd name="connsiteY1" fmla="*/ 1018032 h 2133600"/>
              <a:gd name="connsiteX2" fmla="*/ 731520 w 7650480"/>
              <a:gd name="connsiteY2" fmla="*/ 1780032 h 2133600"/>
              <a:gd name="connsiteX3" fmla="*/ 1091184 w 7650480"/>
              <a:gd name="connsiteY3" fmla="*/ 780288 h 2133600"/>
              <a:gd name="connsiteX4" fmla="*/ 1456944 w 7650480"/>
              <a:gd name="connsiteY4" fmla="*/ 2133600 h 2133600"/>
              <a:gd name="connsiteX5" fmla="*/ 1822704 w 7650480"/>
              <a:gd name="connsiteY5" fmla="*/ 1133856 h 2133600"/>
              <a:gd name="connsiteX6" fmla="*/ 2173907 w 7650480"/>
              <a:gd name="connsiteY6" fmla="*/ 993228 h 2133600"/>
              <a:gd name="connsiteX7" fmla="*/ 2550160 w 7650480"/>
              <a:gd name="connsiteY7" fmla="*/ 1434662 h 2133600"/>
              <a:gd name="connsiteX8" fmla="*/ 2907792 w 7650480"/>
              <a:gd name="connsiteY8" fmla="*/ 591312 h 2133600"/>
              <a:gd name="connsiteX9" fmla="*/ 3302666 w 7650480"/>
              <a:gd name="connsiteY9" fmla="*/ 1177159 h 2133600"/>
              <a:gd name="connsiteX10" fmla="*/ 3645408 w 7650480"/>
              <a:gd name="connsiteY10" fmla="*/ 347472 h 2133600"/>
              <a:gd name="connsiteX11" fmla="*/ 4005072 w 7650480"/>
              <a:gd name="connsiteY11" fmla="*/ 0 h 2133600"/>
              <a:gd name="connsiteX12" fmla="*/ 4395216 w 7650480"/>
              <a:gd name="connsiteY12" fmla="*/ 140208 h 2133600"/>
              <a:gd name="connsiteX13" fmla="*/ 4736592 w 7650480"/>
              <a:gd name="connsiteY13" fmla="*/ 12192 h 2133600"/>
              <a:gd name="connsiteX14" fmla="*/ 5096256 w 7650480"/>
              <a:gd name="connsiteY14" fmla="*/ 42672 h 2133600"/>
              <a:gd name="connsiteX15" fmla="*/ 5476573 w 7650480"/>
              <a:gd name="connsiteY15" fmla="*/ 36786 h 2133600"/>
              <a:gd name="connsiteX16" fmla="*/ 5839968 w 7650480"/>
              <a:gd name="connsiteY16" fmla="*/ 310896 h 2133600"/>
              <a:gd name="connsiteX17" fmla="*/ 6193536 w 7650480"/>
              <a:gd name="connsiteY17" fmla="*/ 457200 h 2133600"/>
              <a:gd name="connsiteX18" fmla="*/ 6565392 w 7650480"/>
              <a:gd name="connsiteY18" fmla="*/ 280416 h 2133600"/>
              <a:gd name="connsiteX19" fmla="*/ 6906768 w 7650480"/>
              <a:gd name="connsiteY19" fmla="*/ 30480 h 2133600"/>
              <a:gd name="connsiteX20" fmla="*/ 7290816 w 7650480"/>
              <a:gd name="connsiteY20" fmla="*/ 347472 h 2133600"/>
              <a:gd name="connsiteX21" fmla="*/ 7650480 w 7650480"/>
              <a:gd name="connsiteY21" fmla="*/ 512064 h 2133600"/>
              <a:gd name="connsiteX0" fmla="*/ 0 w 7608674"/>
              <a:gd name="connsiteY0" fmla="*/ 816864 h 2133600"/>
              <a:gd name="connsiteX1" fmla="*/ 371856 w 7608674"/>
              <a:gd name="connsiteY1" fmla="*/ 1018032 h 2133600"/>
              <a:gd name="connsiteX2" fmla="*/ 731520 w 7608674"/>
              <a:gd name="connsiteY2" fmla="*/ 1780032 h 2133600"/>
              <a:gd name="connsiteX3" fmla="*/ 1091184 w 7608674"/>
              <a:gd name="connsiteY3" fmla="*/ 780288 h 2133600"/>
              <a:gd name="connsiteX4" fmla="*/ 1456944 w 7608674"/>
              <a:gd name="connsiteY4" fmla="*/ 2133600 h 2133600"/>
              <a:gd name="connsiteX5" fmla="*/ 1822704 w 7608674"/>
              <a:gd name="connsiteY5" fmla="*/ 1133856 h 2133600"/>
              <a:gd name="connsiteX6" fmla="*/ 2173907 w 7608674"/>
              <a:gd name="connsiteY6" fmla="*/ 993228 h 2133600"/>
              <a:gd name="connsiteX7" fmla="*/ 2550160 w 7608674"/>
              <a:gd name="connsiteY7" fmla="*/ 1434662 h 2133600"/>
              <a:gd name="connsiteX8" fmla="*/ 2907792 w 7608674"/>
              <a:gd name="connsiteY8" fmla="*/ 591312 h 2133600"/>
              <a:gd name="connsiteX9" fmla="*/ 3302666 w 7608674"/>
              <a:gd name="connsiteY9" fmla="*/ 1177159 h 2133600"/>
              <a:gd name="connsiteX10" fmla="*/ 3645408 w 7608674"/>
              <a:gd name="connsiteY10" fmla="*/ 347472 h 2133600"/>
              <a:gd name="connsiteX11" fmla="*/ 4005072 w 7608674"/>
              <a:gd name="connsiteY11" fmla="*/ 0 h 2133600"/>
              <a:gd name="connsiteX12" fmla="*/ 4395216 w 7608674"/>
              <a:gd name="connsiteY12" fmla="*/ 140208 h 2133600"/>
              <a:gd name="connsiteX13" fmla="*/ 4736592 w 7608674"/>
              <a:gd name="connsiteY13" fmla="*/ 12192 h 2133600"/>
              <a:gd name="connsiteX14" fmla="*/ 5096256 w 7608674"/>
              <a:gd name="connsiteY14" fmla="*/ 42672 h 2133600"/>
              <a:gd name="connsiteX15" fmla="*/ 5476573 w 7608674"/>
              <a:gd name="connsiteY15" fmla="*/ 36786 h 2133600"/>
              <a:gd name="connsiteX16" fmla="*/ 5839968 w 7608674"/>
              <a:gd name="connsiteY16" fmla="*/ 310896 h 2133600"/>
              <a:gd name="connsiteX17" fmla="*/ 6193536 w 7608674"/>
              <a:gd name="connsiteY17" fmla="*/ 457200 h 2133600"/>
              <a:gd name="connsiteX18" fmla="*/ 6565392 w 7608674"/>
              <a:gd name="connsiteY18" fmla="*/ 280416 h 2133600"/>
              <a:gd name="connsiteX19" fmla="*/ 6906768 w 7608674"/>
              <a:gd name="connsiteY19" fmla="*/ 30480 h 2133600"/>
              <a:gd name="connsiteX20" fmla="*/ 7290816 w 7608674"/>
              <a:gd name="connsiteY20" fmla="*/ 347472 h 2133600"/>
              <a:gd name="connsiteX21" fmla="*/ 7608674 w 7608674"/>
              <a:gd name="connsiteY21" fmla="*/ 515007 h 2133600"/>
              <a:gd name="connsiteX0" fmla="*/ 0 w 7664608"/>
              <a:gd name="connsiteY0" fmla="*/ 816864 h 2133600"/>
              <a:gd name="connsiteX1" fmla="*/ 371856 w 7664608"/>
              <a:gd name="connsiteY1" fmla="*/ 1018032 h 2133600"/>
              <a:gd name="connsiteX2" fmla="*/ 731520 w 7664608"/>
              <a:gd name="connsiteY2" fmla="*/ 1780032 h 2133600"/>
              <a:gd name="connsiteX3" fmla="*/ 1091184 w 7664608"/>
              <a:gd name="connsiteY3" fmla="*/ 780288 h 2133600"/>
              <a:gd name="connsiteX4" fmla="*/ 1456944 w 7664608"/>
              <a:gd name="connsiteY4" fmla="*/ 2133600 h 2133600"/>
              <a:gd name="connsiteX5" fmla="*/ 1822704 w 7664608"/>
              <a:gd name="connsiteY5" fmla="*/ 1133856 h 2133600"/>
              <a:gd name="connsiteX6" fmla="*/ 2173907 w 7664608"/>
              <a:gd name="connsiteY6" fmla="*/ 993228 h 2133600"/>
              <a:gd name="connsiteX7" fmla="*/ 2550160 w 7664608"/>
              <a:gd name="connsiteY7" fmla="*/ 1434662 h 2133600"/>
              <a:gd name="connsiteX8" fmla="*/ 2907792 w 7664608"/>
              <a:gd name="connsiteY8" fmla="*/ 591312 h 2133600"/>
              <a:gd name="connsiteX9" fmla="*/ 3302666 w 7664608"/>
              <a:gd name="connsiteY9" fmla="*/ 1177159 h 2133600"/>
              <a:gd name="connsiteX10" fmla="*/ 3645408 w 7664608"/>
              <a:gd name="connsiteY10" fmla="*/ 347472 h 2133600"/>
              <a:gd name="connsiteX11" fmla="*/ 4005072 w 7664608"/>
              <a:gd name="connsiteY11" fmla="*/ 0 h 2133600"/>
              <a:gd name="connsiteX12" fmla="*/ 4395216 w 7664608"/>
              <a:gd name="connsiteY12" fmla="*/ 140208 h 2133600"/>
              <a:gd name="connsiteX13" fmla="*/ 4736592 w 7664608"/>
              <a:gd name="connsiteY13" fmla="*/ 12192 h 2133600"/>
              <a:gd name="connsiteX14" fmla="*/ 5096256 w 7664608"/>
              <a:gd name="connsiteY14" fmla="*/ 42672 h 2133600"/>
              <a:gd name="connsiteX15" fmla="*/ 5476573 w 7664608"/>
              <a:gd name="connsiteY15" fmla="*/ 36786 h 2133600"/>
              <a:gd name="connsiteX16" fmla="*/ 5839968 w 7664608"/>
              <a:gd name="connsiteY16" fmla="*/ 310896 h 2133600"/>
              <a:gd name="connsiteX17" fmla="*/ 6193536 w 7664608"/>
              <a:gd name="connsiteY17" fmla="*/ 457200 h 2133600"/>
              <a:gd name="connsiteX18" fmla="*/ 6565392 w 7664608"/>
              <a:gd name="connsiteY18" fmla="*/ 280416 h 2133600"/>
              <a:gd name="connsiteX19" fmla="*/ 6906768 w 7664608"/>
              <a:gd name="connsiteY19" fmla="*/ 30480 h 2133600"/>
              <a:gd name="connsiteX20" fmla="*/ 7290816 w 7664608"/>
              <a:gd name="connsiteY20" fmla="*/ 347472 h 2133600"/>
              <a:gd name="connsiteX21" fmla="*/ 7608674 w 7664608"/>
              <a:gd name="connsiteY21" fmla="*/ 515007 h 2133600"/>
              <a:gd name="connsiteX22" fmla="*/ 7626416 w 7664608"/>
              <a:gd name="connsiteY22" fmla="*/ 515345 h 2133600"/>
              <a:gd name="connsiteX0" fmla="*/ 0 w 8026733"/>
              <a:gd name="connsiteY0" fmla="*/ 816864 h 2133600"/>
              <a:gd name="connsiteX1" fmla="*/ 371856 w 8026733"/>
              <a:gd name="connsiteY1" fmla="*/ 1018032 h 2133600"/>
              <a:gd name="connsiteX2" fmla="*/ 731520 w 8026733"/>
              <a:gd name="connsiteY2" fmla="*/ 1780032 h 2133600"/>
              <a:gd name="connsiteX3" fmla="*/ 1091184 w 8026733"/>
              <a:gd name="connsiteY3" fmla="*/ 780288 h 2133600"/>
              <a:gd name="connsiteX4" fmla="*/ 1456944 w 8026733"/>
              <a:gd name="connsiteY4" fmla="*/ 2133600 h 2133600"/>
              <a:gd name="connsiteX5" fmla="*/ 1822704 w 8026733"/>
              <a:gd name="connsiteY5" fmla="*/ 1133856 h 2133600"/>
              <a:gd name="connsiteX6" fmla="*/ 2173907 w 8026733"/>
              <a:gd name="connsiteY6" fmla="*/ 993228 h 2133600"/>
              <a:gd name="connsiteX7" fmla="*/ 2550160 w 8026733"/>
              <a:gd name="connsiteY7" fmla="*/ 1434662 h 2133600"/>
              <a:gd name="connsiteX8" fmla="*/ 2907792 w 8026733"/>
              <a:gd name="connsiteY8" fmla="*/ 591312 h 2133600"/>
              <a:gd name="connsiteX9" fmla="*/ 3302666 w 8026733"/>
              <a:gd name="connsiteY9" fmla="*/ 1177159 h 2133600"/>
              <a:gd name="connsiteX10" fmla="*/ 3645408 w 8026733"/>
              <a:gd name="connsiteY10" fmla="*/ 347472 h 2133600"/>
              <a:gd name="connsiteX11" fmla="*/ 4005072 w 8026733"/>
              <a:gd name="connsiteY11" fmla="*/ 0 h 2133600"/>
              <a:gd name="connsiteX12" fmla="*/ 4395216 w 8026733"/>
              <a:gd name="connsiteY12" fmla="*/ 140208 h 2133600"/>
              <a:gd name="connsiteX13" fmla="*/ 4736592 w 8026733"/>
              <a:gd name="connsiteY13" fmla="*/ 12192 h 2133600"/>
              <a:gd name="connsiteX14" fmla="*/ 5096256 w 8026733"/>
              <a:gd name="connsiteY14" fmla="*/ 42672 h 2133600"/>
              <a:gd name="connsiteX15" fmla="*/ 5476573 w 8026733"/>
              <a:gd name="connsiteY15" fmla="*/ 36786 h 2133600"/>
              <a:gd name="connsiteX16" fmla="*/ 5839968 w 8026733"/>
              <a:gd name="connsiteY16" fmla="*/ 310896 h 2133600"/>
              <a:gd name="connsiteX17" fmla="*/ 6193536 w 8026733"/>
              <a:gd name="connsiteY17" fmla="*/ 457200 h 2133600"/>
              <a:gd name="connsiteX18" fmla="*/ 6565392 w 8026733"/>
              <a:gd name="connsiteY18" fmla="*/ 280416 h 2133600"/>
              <a:gd name="connsiteX19" fmla="*/ 6906768 w 8026733"/>
              <a:gd name="connsiteY19" fmla="*/ 30480 h 2133600"/>
              <a:gd name="connsiteX20" fmla="*/ 7290816 w 8026733"/>
              <a:gd name="connsiteY20" fmla="*/ 347472 h 2133600"/>
              <a:gd name="connsiteX21" fmla="*/ 7608674 w 8026733"/>
              <a:gd name="connsiteY21" fmla="*/ 515007 h 2133600"/>
              <a:gd name="connsiteX22" fmla="*/ 8026733 w 8026733"/>
              <a:gd name="connsiteY22" fmla="*/ 257503 h 2133600"/>
              <a:gd name="connsiteX0" fmla="*/ 0 w 8098507"/>
              <a:gd name="connsiteY0" fmla="*/ 816864 h 2133600"/>
              <a:gd name="connsiteX1" fmla="*/ 371856 w 8098507"/>
              <a:gd name="connsiteY1" fmla="*/ 1018032 h 2133600"/>
              <a:gd name="connsiteX2" fmla="*/ 731520 w 8098507"/>
              <a:gd name="connsiteY2" fmla="*/ 1780032 h 2133600"/>
              <a:gd name="connsiteX3" fmla="*/ 1091184 w 8098507"/>
              <a:gd name="connsiteY3" fmla="*/ 780288 h 2133600"/>
              <a:gd name="connsiteX4" fmla="*/ 1456944 w 8098507"/>
              <a:gd name="connsiteY4" fmla="*/ 2133600 h 2133600"/>
              <a:gd name="connsiteX5" fmla="*/ 1822704 w 8098507"/>
              <a:gd name="connsiteY5" fmla="*/ 1133856 h 2133600"/>
              <a:gd name="connsiteX6" fmla="*/ 2173907 w 8098507"/>
              <a:gd name="connsiteY6" fmla="*/ 993228 h 2133600"/>
              <a:gd name="connsiteX7" fmla="*/ 2550160 w 8098507"/>
              <a:gd name="connsiteY7" fmla="*/ 1434662 h 2133600"/>
              <a:gd name="connsiteX8" fmla="*/ 2907792 w 8098507"/>
              <a:gd name="connsiteY8" fmla="*/ 591312 h 2133600"/>
              <a:gd name="connsiteX9" fmla="*/ 3302666 w 8098507"/>
              <a:gd name="connsiteY9" fmla="*/ 1177159 h 2133600"/>
              <a:gd name="connsiteX10" fmla="*/ 3645408 w 8098507"/>
              <a:gd name="connsiteY10" fmla="*/ 347472 h 2133600"/>
              <a:gd name="connsiteX11" fmla="*/ 4005072 w 8098507"/>
              <a:gd name="connsiteY11" fmla="*/ 0 h 2133600"/>
              <a:gd name="connsiteX12" fmla="*/ 4395216 w 8098507"/>
              <a:gd name="connsiteY12" fmla="*/ 140208 h 2133600"/>
              <a:gd name="connsiteX13" fmla="*/ 4736592 w 8098507"/>
              <a:gd name="connsiteY13" fmla="*/ 12192 h 2133600"/>
              <a:gd name="connsiteX14" fmla="*/ 5096256 w 8098507"/>
              <a:gd name="connsiteY14" fmla="*/ 42672 h 2133600"/>
              <a:gd name="connsiteX15" fmla="*/ 5476573 w 8098507"/>
              <a:gd name="connsiteY15" fmla="*/ 36786 h 2133600"/>
              <a:gd name="connsiteX16" fmla="*/ 5839968 w 8098507"/>
              <a:gd name="connsiteY16" fmla="*/ 310896 h 2133600"/>
              <a:gd name="connsiteX17" fmla="*/ 6193536 w 8098507"/>
              <a:gd name="connsiteY17" fmla="*/ 457200 h 2133600"/>
              <a:gd name="connsiteX18" fmla="*/ 6565392 w 8098507"/>
              <a:gd name="connsiteY18" fmla="*/ 280416 h 2133600"/>
              <a:gd name="connsiteX19" fmla="*/ 6906768 w 8098507"/>
              <a:gd name="connsiteY19" fmla="*/ 30480 h 2133600"/>
              <a:gd name="connsiteX20" fmla="*/ 7290816 w 8098507"/>
              <a:gd name="connsiteY20" fmla="*/ 347472 h 2133600"/>
              <a:gd name="connsiteX21" fmla="*/ 7608674 w 8098507"/>
              <a:gd name="connsiteY21" fmla="*/ 515007 h 2133600"/>
              <a:gd name="connsiteX22" fmla="*/ 8026733 w 8098507"/>
              <a:gd name="connsiteY22" fmla="*/ 257503 h 2133600"/>
              <a:gd name="connsiteX23" fmla="*/ 8039319 w 8098507"/>
              <a:gd name="connsiteY23" fmla="*/ 255827 h 2133600"/>
              <a:gd name="connsiteX0" fmla="*/ 0 w 8361179"/>
              <a:gd name="connsiteY0" fmla="*/ 816864 h 2133600"/>
              <a:gd name="connsiteX1" fmla="*/ 371856 w 8361179"/>
              <a:gd name="connsiteY1" fmla="*/ 1018032 h 2133600"/>
              <a:gd name="connsiteX2" fmla="*/ 731520 w 8361179"/>
              <a:gd name="connsiteY2" fmla="*/ 1780032 h 2133600"/>
              <a:gd name="connsiteX3" fmla="*/ 1091184 w 8361179"/>
              <a:gd name="connsiteY3" fmla="*/ 780288 h 2133600"/>
              <a:gd name="connsiteX4" fmla="*/ 1456944 w 8361179"/>
              <a:gd name="connsiteY4" fmla="*/ 2133600 h 2133600"/>
              <a:gd name="connsiteX5" fmla="*/ 1822704 w 8361179"/>
              <a:gd name="connsiteY5" fmla="*/ 1133856 h 2133600"/>
              <a:gd name="connsiteX6" fmla="*/ 2173907 w 8361179"/>
              <a:gd name="connsiteY6" fmla="*/ 993228 h 2133600"/>
              <a:gd name="connsiteX7" fmla="*/ 2550160 w 8361179"/>
              <a:gd name="connsiteY7" fmla="*/ 1434662 h 2133600"/>
              <a:gd name="connsiteX8" fmla="*/ 2907792 w 8361179"/>
              <a:gd name="connsiteY8" fmla="*/ 591312 h 2133600"/>
              <a:gd name="connsiteX9" fmla="*/ 3302666 w 8361179"/>
              <a:gd name="connsiteY9" fmla="*/ 1177159 h 2133600"/>
              <a:gd name="connsiteX10" fmla="*/ 3645408 w 8361179"/>
              <a:gd name="connsiteY10" fmla="*/ 347472 h 2133600"/>
              <a:gd name="connsiteX11" fmla="*/ 4005072 w 8361179"/>
              <a:gd name="connsiteY11" fmla="*/ 0 h 2133600"/>
              <a:gd name="connsiteX12" fmla="*/ 4395216 w 8361179"/>
              <a:gd name="connsiteY12" fmla="*/ 140208 h 2133600"/>
              <a:gd name="connsiteX13" fmla="*/ 4736592 w 8361179"/>
              <a:gd name="connsiteY13" fmla="*/ 12192 h 2133600"/>
              <a:gd name="connsiteX14" fmla="*/ 5096256 w 8361179"/>
              <a:gd name="connsiteY14" fmla="*/ 42672 h 2133600"/>
              <a:gd name="connsiteX15" fmla="*/ 5476573 w 8361179"/>
              <a:gd name="connsiteY15" fmla="*/ 36786 h 2133600"/>
              <a:gd name="connsiteX16" fmla="*/ 5839968 w 8361179"/>
              <a:gd name="connsiteY16" fmla="*/ 310896 h 2133600"/>
              <a:gd name="connsiteX17" fmla="*/ 6193536 w 8361179"/>
              <a:gd name="connsiteY17" fmla="*/ 457200 h 2133600"/>
              <a:gd name="connsiteX18" fmla="*/ 6565392 w 8361179"/>
              <a:gd name="connsiteY18" fmla="*/ 280416 h 2133600"/>
              <a:gd name="connsiteX19" fmla="*/ 6906768 w 8361179"/>
              <a:gd name="connsiteY19" fmla="*/ 30480 h 2133600"/>
              <a:gd name="connsiteX20" fmla="*/ 7290816 w 8361179"/>
              <a:gd name="connsiteY20" fmla="*/ 347472 h 2133600"/>
              <a:gd name="connsiteX21" fmla="*/ 7608674 w 8361179"/>
              <a:gd name="connsiteY21" fmla="*/ 515007 h 2133600"/>
              <a:gd name="connsiteX22" fmla="*/ 8026733 w 8361179"/>
              <a:gd name="connsiteY22" fmla="*/ 257503 h 2133600"/>
              <a:gd name="connsiteX23" fmla="*/ 8361179 w 8361179"/>
              <a:gd name="connsiteY23" fmla="*/ 183931 h 2133600"/>
              <a:gd name="connsiteX0" fmla="*/ 0 w 8361179"/>
              <a:gd name="connsiteY0" fmla="*/ 816864 h 2133600"/>
              <a:gd name="connsiteX1" fmla="*/ 371856 w 8361179"/>
              <a:gd name="connsiteY1" fmla="*/ 1018032 h 2133600"/>
              <a:gd name="connsiteX2" fmla="*/ 731520 w 8361179"/>
              <a:gd name="connsiteY2" fmla="*/ 1780032 h 2133600"/>
              <a:gd name="connsiteX3" fmla="*/ 1091184 w 8361179"/>
              <a:gd name="connsiteY3" fmla="*/ 780288 h 2133600"/>
              <a:gd name="connsiteX4" fmla="*/ 1456944 w 8361179"/>
              <a:gd name="connsiteY4" fmla="*/ 2133600 h 2133600"/>
              <a:gd name="connsiteX5" fmla="*/ 1822704 w 8361179"/>
              <a:gd name="connsiteY5" fmla="*/ 1133856 h 2133600"/>
              <a:gd name="connsiteX6" fmla="*/ 2173907 w 8361179"/>
              <a:gd name="connsiteY6" fmla="*/ 993228 h 2133600"/>
              <a:gd name="connsiteX7" fmla="*/ 2550160 w 8361179"/>
              <a:gd name="connsiteY7" fmla="*/ 1434662 h 2133600"/>
              <a:gd name="connsiteX8" fmla="*/ 2907792 w 8361179"/>
              <a:gd name="connsiteY8" fmla="*/ 591312 h 2133600"/>
              <a:gd name="connsiteX9" fmla="*/ 3302666 w 8361179"/>
              <a:gd name="connsiteY9" fmla="*/ 1177159 h 2133600"/>
              <a:gd name="connsiteX10" fmla="*/ 3645408 w 8361179"/>
              <a:gd name="connsiteY10" fmla="*/ 347472 h 2133600"/>
              <a:gd name="connsiteX11" fmla="*/ 4005072 w 8361179"/>
              <a:gd name="connsiteY11" fmla="*/ 0 h 2133600"/>
              <a:gd name="connsiteX12" fmla="*/ 4395216 w 8361179"/>
              <a:gd name="connsiteY12" fmla="*/ 140208 h 2133600"/>
              <a:gd name="connsiteX13" fmla="*/ 4736592 w 8361179"/>
              <a:gd name="connsiteY13" fmla="*/ 12192 h 2133600"/>
              <a:gd name="connsiteX14" fmla="*/ 5096256 w 8361179"/>
              <a:gd name="connsiteY14" fmla="*/ 42672 h 2133600"/>
              <a:gd name="connsiteX15" fmla="*/ 5476573 w 8361179"/>
              <a:gd name="connsiteY15" fmla="*/ 36786 h 2133600"/>
              <a:gd name="connsiteX16" fmla="*/ 5839968 w 8361179"/>
              <a:gd name="connsiteY16" fmla="*/ 310896 h 2133600"/>
              <a:gd name="connsiteX17" fmla="*/ 6193536 w 8361179"/>
              <a:gd name="connsiteY17" fmla="*/ 457200 h 2133600"/>
              <a:gd name="connsiteX18" fmla="*/ 6565392 w 8361179"/>
              <a:gd name="connsiteY18" fmla="*/ 280416 h 2133600"/>
              <a:gd name="connsiteX19" fmla="*/ 6906768 w 8361179"/>
              <a:gd name="connsiteY19" fmla="*/ 30480 h 2133600"/>
              <a:gd name="connsiteX20" fmla="*/ 7290816 w 8361179"/>
              <a:gd name="connsiteY20" fmla="*/ 347472 h 2133600"/>
              <a:gd name="connsiteX21" fmla="*/ 7608674 w 8361179"/>
              <a:gd name="connsiteY21" fmla="*/ 515007 h 2133600"/>
              <a:gd name="connsiteX22" fmla="*/ 8026732 w 8361179"/>
              <a:gd name="connsiteY22" fmla="*/ 294290 h 2133600"/>
              <a:gd name="connsiteX23" fmla="*/ 8361179 w 8361179"/>
              <a:gd name="connsiteY23" fmla="*/ 183931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361179" h="2133600">
                <a:moveTo>
                  <a:pt x="0" y="816864"/>
                </a:moveTo>
                <a:lnTo>
                  <a:pt x="371856" y="1018032"/>
                </a:lnTo>
                <a:lnTo>
                  <a:pt x="731520" y="1780032"/>
                </a:lnTo>
                <a:lnTo>
                  <a:pt x="1091184" y="780288"/>
                </a:lnTo>
                <a:lnTo>
                  <a:pt x="1456944" y="2133600"/>
                </a:lnTo>
                <a:lnTo>
                  <a:pt x="1822704" y="1133856"/>
                </a:lnTo>
                <a:lnTo>
                  <a:pt x="2173907" y="993228"/>
                </a:lnTo>
                <a:lnTo>
                  <a:pt x="2550160" y="1434662"/>
                </a:lnTo>
                <a:lnTo>
                  <a:pt x="2907792" y="591312"/>
                </a:lnTo>
                <a:lnTo>
                  <a:pt x="3302666" y="1177159"/>
                </a:lnTo>
                <a:lnTo>
                  <a:pt x="3645408" y="347472"/>
                </a:lnTo>
                <a:lnTo>
                  <a:pt x="4005072" y="0"/>
                </a:lnTo>
                <a:lnTo>
                  <a:pt x="4395216" y="140208"/>
                </a:lnTo>
                <a:lnTo>
                  <a:pt x="4736592" y="12192"/>
                </a:lnTo>
                <a:lnTo>
                  <a:pt x="5096256" y="42672"/>
                </a:lnTo>
                <a:lnTo>
                  <a:pt x="5476573" y="36786"/>
                </a:lnTo>
                <a:lnTo>
                  <a:pt x="5839968" y="310896"/>
                </a:lnTo>
                <a:lnTo>
                  <a:pt x="6193536" y="457200"/>
                </a:lnTo>
                <a:lnTo>
                  <a:pt x="6565392" y="280416"/>
                </a:lnTo>
                <a:lnTo>
                  <a:pt x="6906768" y="30480"/>
                </a:lnTo>
                <a:lnTo>
                  <a:pt x="7290816" y="347472"/>
                </a:lnTo>
                <a:lnTo>
                  <a:pt x="7608674" y="515007"/>
                </a:lnTo>
                <a:cubicBezTo>
                  <a:pt x="7664607" y="542986"/>
                  <a:pt x="8023036" y="294220"/>
                  <a:pt x="8026732" y="294290"/>
                </a:cubicBezTo>
                <a:cubicBezTo>
                  <a:pt x="8098506" y="251093"/>
                  <a:pt x="8358557" y="184280"/>
                  <a:pt x="8361179" y="183931"/>
                </a:cubicBezTo>
              </a:path>
            </a:pathLst>
          </a:custGeom>
          <a:noFill/>
          <a:ln w="57150">
            <a:solidFill>
              <a:srgbClr val="D6A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Freihandform 31"/>
          <p:cNvSpPr/>
          <p:nvPr/>
        </p:nvSpPr>
        <p:spPr>
          <a:xfrm>
            <a:off x="899594" y="2353056"/>
            <a:ext cx="7166510" cy="579120"/>
          </a:xfrm>
          <a:custGeom>
            <a:avLst/>
            <a:gdLst>
              <a:gd name="connsiteX0" fmla="*/ 0 w 7644384"/>
              <a:gd name="connsiteY0" fmla="*/ 18288 h 579120"/>
              <a:gd name="connsiteX1" fmla="*/ 1091184 w 7644384"/>
              <a:gd name="connsiteY1" fmla="*/ 18288 h 579120"/>
              <a:gd name="connsiteX2" fmla="*/ 1463040 w 7644384"/>
              <a:gd name="connsiteY2" fmla="*/ 579120 h 579120"/>
              <a:gd name="connsiteX3" fmla="*/ 1810512 w 7644384"/>
              <a:gd name="connsiteY3" fmla="*/ 12192 h 579120"/>
              <a:gd name="connsiteX4" fmla="*/ 2182368 w 7644384"/>
              <a:gd name="connsiteY4" fmla="*/ 18288 h 579120"/>
              <a:gd name="connsiteX5" fmla="*/ 2584704 w 7644384"/>
              <a:gd name="connsiteY5" fmla="*/ 67056 h 579120"/>
              <a:gd name="connsiteX6" fmla="*/ 2938272 w 7644384"/>
              <a:gd name="connsiteY6" fmla="*/ 12192 h 579120"/>
              <a:gd name="connsiteX7" fmla="*/ 3285744 w 7644384"/>
              <a:gd name="connsiteY7" fmla="*/ 408432 h 579120"/>
              <a:gd name="connsiteX8" fmla="*/ 3651504 w 7644384"/>
              <a:gd name="connsiteY8" fmla="*/ 36576 h 579120"/>
              <a:gd name="connsiteX9" fmla="*/ 4005072 w 7644384"/>
              <a:gd name="connsiteY9" fmla="*/ 249936 h 579120"/>
              <a:gd name="connsiteX10" fmla="*/ 4383024 w 7644384"/>
              <a:gd name="connsiteY10" fmla="*/ 24384 h 579120"/>
              <a:gd name="connsiteX11" fmla="*/ 4706112 w 7644384"/>
              <a:gd name="connsiteY11" fmla="*/ 103632 h 579120"/>
              <a:gd name="connsiteX12" fmla="*/ 5096256 w 7644384"/>
              <a:gd name="connsiteY12" fmla="*/ 54864 h 579120"/>
              <a:gd name="connsiteX13" fmla="*/ 5474208 w 7644384"/>
              <a:gd name="connsiteY13" fmla="*/ 182880 h 579120"/>
              <a:gd name="connsiteX14" fmla="*/ 5846064 w 7644384"/>
              <a:gd name="connsiteY14" fmla="*/ 0 h 579120"/>
              <a:gd name="connsiteX15" fmla="*/ 6571488 w 7644384"/>
              <a:gd name="connsiteY15" fmla="*/ 24384 h 579120"/>
              <a:gd name="connsiteX16" fmla="*/ 6925056 w 7644384"/>
              <a:gd name="connsiteY16" fmla="*/ 36576 h 579120"/>
              <a:gd name="connsiteX17" fmla="*/ 7284720 w 7644384"/>
              <a:gd name="connsiteY17" fmla="*/ 280416 h 579120"/>
              <a:gd name="connsiteX18" fmla="*/ 7644384 w 7644384"/>
              <a:gd name="connsiteY18" fmla="*/ 6096 h 579120"/>
              <a:gd name="connsiteX0" fmla="*/ 0 w 7706870"/>
              <a:gd name="connsiteY0" fmla="*/ 58815 h 619647"/>
              <a:gd name="connsiteX1" fmla="*/ 1091184 w 7706870"/>
              <a:gd name="connsiteY1" fmla="*/ 58815 h 619647"/>
              <a:gd name="connsiteX2" fmla="*/ 1463040 w 7706870"/>
              <a:gd name="connsiteY2" fmla="*/ 619647 h 619647"/>
              <a:gd name="connsiteX3" fmla="*/ 1810512 w 7706870"/>
              <a:gd name="connsiteY3" fmla="*/ 52719 h 619647"/>
              <a:gd name="connsiteX4" fmla="*/ 2182368 w 7706870"/>
              <a:gd name="connsiteY4" fmla="*/ 58815 h 619647"/>
              <a:gd name="connsiteX5" fmla="*/ 2584704 w 7706870"/>
              <a:gd name="connsiteY5" fmla="*/ 107583 h 619647"/>
              <a:gd name="connsiteX6" fmla="*/ 2938272 w 7706870"/>
              <a:gd name="connsiteY6" fmla="*/ 52719 h 619647"/>
              <a:gd name="connsiteX7" fmla="*/ 3285744 w 7706870"/>
              <a:gd name="connsiteY7" fmla="*/ 448959 h 619647"/>
              <a:gd name="connsiteX8" fmla="*/ 3651504 w 7706870"/>
              <a:gd name="connsiteY8" fmla="*/ 77103 h 619647"/>
              <a:gd name="connsiteX9" fmla="*/ 4005072 w 7706870"/>
              <a:gd name="connsiteY9" fmla="*/ 290463 h 619647"/>
              <a:gd name="connsiteX10" fmla="*/ 4383024 w 7706870"/>
              <a:gd name="connsiteY10" fmla="*/ 64911 h 619647"/>
              <a:gd name="connsiteX11" fmla="*/ 4706112 w 7706870"/>
              <a:gd name="connsiteY11" fmla="*/ 144159 h 619647"/>
              <a:gd name="connsiteX12" fmla="*/ 5096256 w 7706870"/>
              <a:gd name="connsiteY12" fmla="*/ 95391 h 619647"/>
              <a:gd name="connsiteX13" fmla="*/ 5474208 w 7706870"/>
              <a:gd name="connsiteY13" fmla="*/ 223407 h 619647"/>
              <a:gd name="connsiteX14" fmla="*/ 5846064 w 7706870"/>
              <a:gd name="connsiteY14" fmla="*/ 40527 h 619647"/>
              <a:gd name="connsiteX15" fmla="*/ 6571488 w 7706870"/>
              <a:gd name="connsiteY15" fmla="*/ 64911 h 619647"/>
              <a:gd name="connsiteX16" fmla="*/ 6925056 w 7706870"/>
              <a:gd name="connsiteY16" fmla="*/ 77103 h 619647"/>
              <a:gd name="connsiteX17" fmla="*/ 7284720 w 7706870"/>
              <a:gd name="connsiteY17" fmla="*/ 320943 h 619647"/>
              <a:gd name="connsiteX18" fmla="*/ 7644384 w 7706870"/>
              <a:gd name="connsiteY18" fmla="*/ 46623 h 619647"/>
              <a:gd name="connsiteX19" fmla="*/ 7659633 w 7706870"/>
              <a:gd name="connsiteY19" fmla="*/ 41204 h 619647"/>
              <a:gd name="connsiteX0" fmla="*/ 0 w 8062110"/>
              <a:gd name="connsiteY0" fmla="*/ 58815 h 619647"/>
              <a:gd name="connsiteX1" fmla="*/ 1091184 w 8062110"/>
              <a:gd name="connsiteY1" fmla="*/ 58815 h 619647"/>
              <a:gd name="connsiteX2" fmla="*/ 1463040 w 8062110"/>
              <a:gd name="connsiteY2" fmla="*/ 619647 h 619647"/>
              <a:gd name="connsiteX3" fmla="*/ 1810512 w 8062110"/>
              <a:gd name="connsiteY3" fmla="*/ 52719 h 619647"/>
              <a:gd name="connsiteX4" fmla="*/ 2182368 w 8062110"/>
              <a:gd name="connsiteY4" fmla="*/ 58815 h 619647"/>
              <a:gd name="connsiteX5" fmla="*/ 2584704 w 8062110"/>
              <a:gd name="connsiteY5" fmla="*/ 107583 h 619647"/>
              <a:gd name="connsiteX6" fmla="*/ 2938272 w 8062110"/>
              <a:gd name="connsiteY6" fmla="*/ 52719 h 619647"/>
              <a:gd name="connsiteX7" fmla="*/ 3285744 w 8062110"/>
              <a:gd name="connsiteY7" fmla="*/ 448959 h 619647"/>
              <a:gd name="connsiteX8" fmla="*/ 3651504 w 8062110"/>
              <a:gd name="connsiteY8" fmla="*/ 77103 h 619647"/>
              <a:gd name="connsiteX9" fmla="*/ 4005072 w 8062110"/>
              <a:gd name="connsiteY9" fmla="*/ 290463 h 619647"/>
              <a:gd name="connsiteX10" fmla="*/ 4383024 w 8062110"/>
              <a:gd name="connsiteY10" fmla="*/ 64911 h 619647"/>
              <a:gd name="connsiteX11" fmla="*/ 4706112 w 8062110"/>
              <a:gd name="connsiteY11" fmla="*/ 144159 h 619647"/>
              <a:gd name="connsiteX12" fmla="*/ 5096256 w 8062110"/>
              <a:gd name="connsiteY12" fmla="*/ 95391 h 619647"/>
              <a:gd name="connsiteX13" fmla="*/ 5474208 w 8062110"/>
              <a:gd name="connsiteY13" fmla="*/ 223407 h 619647"/>
              <a:gd name="connsiteX14" fmla="*/ 5846064 w 8062110"/>
              <a:gd name="connsiteY14" fmla="*/ 40527 h 619647"/>
              <a:gd name="connsiteX15" fmla="*/ 6571488 w 8062110"/>
              <a:gd name="connsiteY15" fmla="*/ 64911 h 619647"/>
              <a:gd name="connsiteX16" fmla="*/ 6925056 w 8062110"/>
              <a:gd name="connsiteY16" fmla="*/ 77103 h 619647"/>
              <a:gd name="connsiteX17" fmla="*/ 7284720 w 8062110"/>
              <a:gd name="connsiteY17" fmla="*/ 320943 h 619647"/>
              <a:gd name="connsiteX18" fmla="*/ 7644384 w 8062110"/>
              <a:gd name="connsiteY18" fmla="*/ 46623 h 619647"/>
              <a:gd name="connsiteX19" fmla="*/ 8062110 w 8062110"/>
              <a:gd name="connsiteY19" fmla="*/ 72356 h 619647"/>
              <a:gd name="connsiteX0" fmla="*/ 0 w 8062110"/>
              <a:gd name="connsiteY0" fmla="*/ 33082 h 593914"/>
              <a:gd name="connsiteX1" fmla="*/ 1091184 w 8062110"/>
              <a:gd name="connsiteY1" fmla="*/ 33082 h 593914"/>
              <a:gd name="connsiteX2" fmla="*/ 1463040 w 8062110"/>
              <a:gd name="connsiteY2" fmla="*/ 593914 h 593914"/>
              <a:gd name="connsiteX3" fmla="*/ 1810512 w 8062110"/>
              <a:gd name="connsiteY3" fmla="*/ 26986 h 593914"/>
              <a:gd name="connsiteX4" fmla="*/ 2182368 w 8062110"/>
              <a:gd name="connsiteY4" fmla="*/ 33082 h 593914"/>
              <a:gd name="connsiteX5" fmla="*/ 2584704 w 8062110"/>
              <a:gd name="connsiteY5" fmla="*/ 81850 h 593914"/>
              <a:gd name="connsiteX6" fmla="*/ 2938272 w 8062110"/>
              <a:gd name="connsiteY6" fmla="*/ 26986 h 593914"/>
              <a:gd name="connsiteX7" fmla="*/ 3285744 w 8062110"/>
              <a:gd name="connsiteY7" fmla="*/ 423226 h 593914"/>
              <a:gd name="connsiteX8" fmla="*/ 3651504 w 8062110"/>
              <a:gd name="connsiteY8" fmla="*/ 51370 h 593914"/>
              <a:gd name="connsiteX9" fmla="*/ 4005072 w 8062110"/>
              <a:gd name="connsiteY9" fmla="*/ 264730 h 593914"/>
              <a:gd name="connsiteX10" fmla="*/ 4383024 w 8062110"/>
              <a:gd name="connsiteY10" fmla="*/ 39178 h 593914"/>
              <a:gd name="connsiteX11" fmla="*/ 4706112 w 8062110"/>
              <a:gd name="connsiteY11" fmla="*/ 118426 h 593914"/>
              <a:gd name="connsiteX12" fmla="*/ 5096256 w 8062110"/>
              <a:gd name="connsiteY12" fmla="*/ 69658 h 593914"/>
              <a:gd name="connsiteX13" fmla="*/ 5474208 w 8062110"/>
              <a:gd name="connsiteY13" fmla="*/ 197674 h 593914"/>
              <a:gd name="connsiteX14" fmla="*/ 5846064 w 8062110"/>
              <a:gd name="connsiteY14" fmla="*/ 14794 h 593914"/>
              <a:gd name="connsiteX15" fmla="*/ 6571488 w 8062110"/>
              <a:gd name="connsiteY15" fmla="*/ 39178 h 593914"/>
              <a:gd name="connsiteX16" fmla="*/ 6925056 w 8062110"/>
              <a:gd name="connsiteY16" fmla="*/ 51370 h 593914"/>
              <a:gd name="connsiteX17" fmla="*/ 7284720 w 8062110"/>
              <a:gd name="connsiteY17" fmla="*/ 295210 h 593914"/>
              <a:gd name="connsiteX18" fmla="*/ 7644383 w 8062110"/>
              <a:gd name="connsiteY18" fmla="*/ 46623 h 593914"/>
              <a:gd name="connsiteX19" fmla="*/ 8062110 w 8062110"/>
              <a:gd name="connsiteY19" fmla="*/ 46623 h 593914"/>
              <a:gd name="connsiteX0" fmla="*/ 0 w 8062110"/>
              <a:gd name="connsiteY0" fmla="*/ 18288 h 579120"/>
              <a:gd name="connsiteX1" fmla="*/ 1091184 w 8062110"/>
              <a:gd name="connsiteY1" fmla="*/ 18288 h 579120"/>
              <a:gd name="connsiteX2" fmla="*/ 1463040 w 8062110"/>
              <a:gd name="connsiteY2" fmla="*/ 579120 h 579120"/>
              <a:gd name="connsiteX3" fmla="*/ 1810512 w 8062110"/>
              <a:gd name="connsiteY3" fmla="*/ 12192 h 579120"/>
              <a:gd name="connsiteX4" fmla="*/ 2182368 w 8062110"/>
              <a:gd name="connsiteY4" fmla="*/ 18288 h 579120"/>
              <a:gd name="connsiteX5" fmla="*/ 2584704 w 8062110"/>
              <a:gd name="connsiteY5" fmla="*/ 67056 h 579120"/>
              <a:gd name="connsiteX6" fmla="*/ 2938272 w 8062110"/>
              <a:gd name="connsiteY6" fmla="*/ 12192 h 579120"/>
              <a:gd name="connsiteX7" fmla="*/ 3285744 w 8062110"/>
              <a:gd name="connsiteY7" fmla="*/ 408432 h 579120"/>
              <a:gd name="connsiteX8" fmla="*/ 3651504 w 8062110"/>
              <a:gd name="connsiteY8" fmla="*/ 36576 h 579120"/>
              <a:gd name="connsiteX9" fmla="*/ 4005072 w 8062110"/>
              <a:gd name="connsiteY9" fmla="*/ 249936 h 579120"/>
              <a:gd name="connsiteX10" fmla="*/ 4383024 w 8062110"/>
              <a:gd name="connsiteY10" fmla="*/ 24384 h 579120"/>
              <a:gd name="connsiteX11" fmla="*/ 4706112 w 8062110"/>
              <a:gd name="connsiteY11" fmla="*/ 103632 h 579120"/>
              <a:gd name="connsiteX12" fmla="*/ 5096256 w 8062110"/>
              <a:gd name="connsiteY12" fmla="*/ 54864 h 579120"/>
              <a:gd name="connsiteX13" fmla="*/ 5474208 w 8062110"/>
              <a:gd name="connsiteY13" fmla="*/ 182880 h 579120"/>
              <a:gd name="connsiteX14" fmla="*/ 5846064 w 8062110"/>
              <a:gd name="connsiteY14" fmla="*/ 0 h 579120"/>
              <a:gd name="connsiteX15" fmla="*/ 6571488 w 8062110"/>
              <a:gd name="connsiteY15" fmla="*/ 24384 h 579120"/>
              <a:gd name="connsiteX16" fmla="*/ 6925056 w 8062110"/>
              <a:gd name="connsiteY16" fmla="*/ 36576 h 579120"/>
              <a:gd name="connsiteX17" fmla="*/ 7284720 w 8062110"/>
              <a:gd name="connsiteY17" fmla="*/ 280416 h 579120"/>
              <a:gd name="connsiteX18" fmla="*/ 7644383 w 8062110"/>
              <a:gd name="connsiteY18" fmla="*/ 31829 h 579120"/>
              <a:gd name="connsiteX19" fmla="*/ 8062110 w 8062110"/>
              <a:gd name="connsiteY19" fmla="*/ 31829 h 579120"/>
              <a:gd name="connsiteX0" fmla="*/ 0 w 8130140"/>
              <a:gd name="connsiteY0" fmla="*/ 18288 h 579120"/>
              <a:gd name="connsiteX1" fmla="*/ 1091184 w 8130140"/>
              <a:gd name="connsiteY1" fmla="*/ 18288 h 579120"/>
              <a:gd name="connsiteX2" fmla="*/ 1463040 w 8130140"/>
              <a:gd name="connsiteY2" fmla="*/ 579120 h 579120"/>
              <a:gd name="connsiteX3" fmla="*/ 1810512 w 8130140"/>
              <a:gd name="connsiteY3" fmla="*/ 12192 h 579120"/>
              <a:gd name="connsiteX4" fmla="*/ 2182368 w 8130140"/>
              <a:gd name="connsiteY4" fmla="*/ 18288 h 579120"/>
              <a:gd name="connsiteX5" fmla="*/ 2584704 w 8130140"/>
              <a:gd name="connsiteY5" fmla="*/ 67056 h 579120"/>
              <a:gd name="connsiteX6" fmla="*/ 2938272 w 8130140"/>
              <a:gd name="connsiteY6" fmla="*/ 12192 h 579120"/>
              <a:gd name="connsiteX7" fmla="*/ 3285744 w 8130140"/>
              <a:gd name="connsiteY7" fmla="*/ 408432 h 579120"/>
              <a:gd name="connsiteX8" fmla="*/ 3651504 w 8130140"/>
              <a:gd name="connsiteY8" fmla="*/ 36576 h 579120"/>
              <a:gd name="connsiteX9" fmla="*/ 4005072 w 8130140"/>
              <a:gd name="connsiteY9" fmla="*/ 249936 h 579120"/>
              <a:gd name="connsiteX10" fmla="*/ 4383024 w 8130140"/>
              <a:gd name="connsiteY10" fmla="*/ 24384 h 579120"/>
              <a:gd name="connsiteX11" fmla="*/ 4706112 w 8130140"/>
              <a:gd name="connsiteY11" fmla="*/ 103632 h 579120"/>
              <a:gd name="connsiteX12" fmla="*/ 5096256 w 8130140"/>
              <a:gd name="connsiteY12" fmla="*/ 54864 h 579120"/>
              <a:gd name="connsiteX13" fmla="*/ 5474208 w 8130140"/>
              <a:gd name="connsiteY13" fmla="*/ 182880 h 579120"/>
              <a:gd name="connsiteX14" fmla="*/ 5846064 w 8130140"/>
              <a:gd name="connsiteY14" fmla="*/ 0 h 579120"/>
              <a:gd name="connsiteX15" fmla="*/ 6571488 w 8130140"/>
              <a:gd name="connsiteY15" fmla="*/ 24384 h 579120"/>
              <a:gd name="connsiteX16" fmla="*/ 6925056 w 8130140"/>
              <a:gd name="connsiteY16" fmla="*/ 36576 h 579120"/>
              <a:gd name="connsiteX17" fmla="*/ 7284720 w 8130140"/>
              <a:gd name="connsiteY17" fmla="*/ 280416 h 579120"/>
              <a:gd name="connsiteX18" fmla="*/ 7644383 w 8130140"/>
              <a:gd name="connsiteY18" fmla="*/ 31829 h 579120"/>
              <a:gd name="connsiteX19" fmla="*/ 8062110 w 8130140"/>
              <a:gd name="connsiteY19" fmla="*/ 31829 h 579120"/>
              <a:gd name="connsiteX20" fmla="*/ 8052559 w 8130140"/>
              <a:gd name="connsiteY20" fmla="*/ 26077 h 579120"/>
              <a:gd name="connsiteX0" fmla="*/ 0 w 8314735"/>
              <a:gd name="connsiteY0" fmla="*/ 18288 h 579120"/>
              <a:gd name="connsiteX1" fmla="*/ 1091184 w 8314735"/>
              <a:gd name="connsiteY1" fmla="*/ 18288 h 579120"/>
              <a:gd name="connsiteX2" fmla="*/ 1463040 w 8314735"/>
              <a:gd name="connsiteY2" fmla="*/ 579120 h 579120"/>
              <a:gd name="connsiteX3" fmla="*/ 1810512 w 8314735"/>
              <a:gd name="connsiteY3" fmla="*/ 12192 h 579120"/>
              <a:gd name="connsiteX4" fmla="*/ 2182368 w 8314735"/>
              <a:gd name="connsiteY4" fmla="*/ 18288 h 579120"/>
              <a:gd name="connsiteX5" fmla="*/ 2584704 w 8314735"/>
              <a:gd name="connsiteY5" fmla="*/ 67056 h 579120"/>
              <a:gd name="connsiteX6" fmla="*/ 2938272 w 8314735"/>
              <a:gd name="connsiteY6" fmla="*/ 12192 h 579120"/>
              <a:gd name="connsiteX7" fmla="*/ 3285744 w 8314735"/>
              <a:gd name="connsiteY7" fmla="*/ 408432 h 579120"/>
              <a:gd name="connsiteX8" fmla="*/ 3651504 w 8314735"/>
              <a:gd name="connsiteY8" fmla="*/ 36576 h 579120"/>
              <a:gd name="connsiteX9" fmla="*/ 4005072 w 8314735"/>
              <a:gd name="connsiteY9" fmla="*/ 249936 h 579120"/>
              <a:gd name="connsiteX10" fmla="*/ 4383024 w 8314735"/>
              <a:gd name="connsiteY10" fmla="*/ 24384 h 579120"/>
              <a:gd name="connsiteX11" fmla="*/ 4706112 w 8314735"/>
              <a:gd name="connsiteY11" fmla="*/ 103632 h 579120"/>
              <a:gd name="connsiteX12" fmla="*/ 5096256 w 8314735"/>
              <a:gd name="connsiteY12" fmla="*/ 54864 h 579120"/>
              <a:gd name="connsiteX13" fmla="*/ 5474208 w 8314735"/>
              <a:gd name="connsiteY13" fmla="*/ 182880 h 579120"/>
              <a:gd name="connsiteX14" fmla="*/ 5846064 w 8314735"/>
              <a:gd name="connsiteY14" fmla="*/ 0 h 579120"/>
              <a:gd name="connsiteX15" fmla="*/ 6571488 w 8314735"/>
              <a:gd name="connsiteY15" fmla="*/ 24384 h 579120"/>
              <a:gd name="connsiteX16" fmla="*/ 6925056 w 8314735"/>
              <a:gd name="connsiteY16" fmla="*/ 36576 h 579120"/>
              <a:gd name="connsiteX17" fmla="*/ 7284720 w 8314735"/>
              <a:gd name="connsiteY17" fmla="*/ 280416 h 579120"/>
              <a:gd name="connsiteX18" fmla="*/ 7644383 w 8314735"/>
              <a:gd name="connsiteY18" fmla="*/ 31829 h 579120"/>
              <a:gd name="connsiteX19" fmla="*/ 8062110 w 8314735"/>
              <a:gd name="connsiteY19" fmla="*/ 31829 h 579120"/>
              <a:gd name="connsiteX20" fmla="*/ 8312745 w 8314735"/>
              <a:gd name="connsiteY20" fmla="*/ 247852 h 579120"/>
              <a:gd name="connsiteX0" fmla="*/ 0 w 8314735"/>
              <a:gd name="connsiteY0" fmla="*/ 18288 h 579120"/>
              <a:gd name="connsiteX1" fmla="*/ 1091184 w 8314735"/>
              <a:gd name="connsiteY1" fmla="*/ 18288 h 579120"/>
              <a:gd name="connsiteX2" fmla="*/ 1463040 w 8314735"/>
              <a:gd name="connsiteY2" fmla="*/ 579120 h 579120"/>
              <a:gd name="connsiteX3" fmla="*/ 1810512 w 8314735"/>
              <a:gd name="connsiteY3" fmla="*/ 12192 h 579120"/>
              <a:gd name="connsiteX4" fmla="*/ 2182368 w 8314735"/>
              <a:gd name="connsiteY4" fmla="*/ 18288 h 579120"/>
              <a:gd name="connsiteX5" fmla="*/ 2584704 w 8314735"/>
              <a:gd name="connsiteY5" fmla="*/ 67056 h 579120"/>
              <a:gd name="connsiteX6" fmla="*/ 2938272 w 8314735"/>
              <a:gd name="connsiteY6" fmla="*/ 12192 h 579120"/>
              <a:gd name="connsiteX7" fmla="*/ 3285744 w 8314735"/>
              <a:gd name="connsiteY7" fmla="*/ 408432 h 579120"/>
              <a:gd name="connsiteX8" fmla="*/ 3651504 w 8314735"/>
              <a:gd name="connsiteY8" fmla="*/ 36576 h 579120"/>
              <a:gd name="connsiteX9" fmla="*/ 4005072 w 8314735"/>
              <a:gd name="connsiteY9" fmla="*/ 249936 h 579120"/>
              <a:gd name="connsiteX10" fmla="*/ 4383024 w 8314735"/>
              <a:gd name="connsiteY10" fmla="*/ 24384 h 579120"/>
              <a:gd name="connsiteX11" fmla="*/ 4706112 w 8314735"/>
              <a:gd name="connsiteY11" fmla="*/ 103632 h 579120"/>
              <a:gd name="connsiteX12" fmla="*/ 5096256 w 8314735"/>
              <a:gd name="connsiteY12" fmla="*/ 54864 h 579120"/>
              <a:gd name="connsiteX13" fmla="*/ 5474208 w 8314735"/>
              <a:gd name="connsiteY13" fmla="*/ 182880 h 579120"/>
              <a:gd name="connsiteX14" fmla="*/ 5846064 w 8314735"/>
              <a:gd name="connsiteY14" fmla="*/ 0 h 579120"/>
              <a:gd name="connsiteX15" fmla="*/ 6571488 w 8314735"/>
              <a:gd name="connsiteY15" fmla="*/ 24384 h 579120"/>
              <a:gd name="connsiteX16" fmla="*/ 6925056 w 8314735"/>
              <a:gd name="connsiteY16" fmla="*/ 36576 h 579120"/>
              <a:gd name="connsiteX17" fmla="*/ 7284720 w 8314735"/>
              <a:gd name="connsiteY17" fmla="*/ 280416 h 579120"/>
              <a:gd name="connsiteX18" fmla="*/ 7644383 w 8314735"/>
              <a:gd name="connsiteY18" fmla="*/ 31829 h 579120"/>
              <a:gd name="connsiteX19" fmla="*/ 8062108 w 8314735"/>
              <a:gd name="connsiteY19" fmla="*/ 31828 h 579120"/>
              <a:gd name="connsiteX20" fmla="*/ 8312745 w 8314735"/>
              <a:gd name="connsiteY20" fmla="*/ 247852 h 579120"/>
              <a:gd name="connsiteX0" fmla="*/ 0 w 8314735"/>
              <a:gd name="connsiteY0" fmla="*/ 18288 h 579120"/>
              <a:gd name="connsiteX1" fmla="*/ 1091184 w 8314735"/>
              <a:gd name="connsiteY1" fmla="*/ 18288 h 579120"/>
              <a:gd name="connsiteX2" fmla="*/ 1463040 w 8314735"/>
              <a:gd name="connsiteY2" fmla="*/ 579120 h 579120"/>
              <a:gd name="connsiteX3" fmla="*/ 1810512 w 8314735"/>
              <a:gd name="connsiteY3" fmla="*/ 12192 h 579120"/>
              <a:gd name="connsiteX4" fmla="*/ 2182368 w 8314735"/>
              <a:gd name="connsiteY4" fmla="*/ 18288 h 579120"/>
              <a:gd name="connsiteX5" fmla="*/ 2584704 w 8314735"/>
              <a:gd name="connsiteY5" fmla="*/ 67056 h 579120"/>
              <a:gd name="connsiteX6" fmla="*/ 2938272 w 8314735"/>
              <a:gd name="connsiteY6" fmla="*/ 12192 h 579120"/>
              <a:gd name="connsiteX7" fmla="*/ 3285744 w 8314735"/>
              <a:gd name="connsiteY7" fmla="*/ 408432 h 579120"/>
              <a:gd name="connsiteX8" fmla="*/ 3651504 w 8314735"/>
              <a:gd name="connsiteY8" fmla="*/ 36576 h 579120"/>
              <a:gd name="connsiteX9" fmla="*/ 4005072 w 8314735"/>
              <a:gd name="connsiteY9" fmla="*/ 249936 h 579120"/>
              <a:gd name="connsiteX10" fmla="*/ 4383024 w 8314735"/>
              <a:gd name="connsiteY10" fmla="*/ 24384 h 579120"/>
              <a:gd name="connsiteX11" fmla="*/ 4706112 w 8314735"/>
              <a:gd name="connsiteY11" fmla="*/ 103632 h 579120"/>
              <a:gd name="connsiteX12" fmla="*/ 5096256 w 8314735"/>
              <a:gd name="connsiteY12" fmla="*/ 54864 h 579120"/>
              <a:gd name="connsiteX13" fmla="*/ 5474208 w 8314735"/>
              <a:gd name="connsiteY13" fmla="*/ 182880 h 579120"/>
              <a:gd name="connsiteX14" fmla="*/ 5846064 w 8314735"/>
              <a:gd name="connsiteY14" fmla="*/ 0 h 579120"/>
              <a:gd name="connsiteX15" fmla="*/ 6571488 w 8314735"/>
              <a:gd name="connsiteY15" fmla="*/ 24384 h 579120"/>
              <a:gd name="connsiteX16" fmla="*/ 6925056 w 8314735"/>
              <a:gd name="connsiteY16" fmla="*/ 36576 h 579120"/>
              <a:gd name="connsiteX17" fmla="*/ 7284720 w 8314735"/>
              <a:gd name="connsiteY17" fmla="*/ 280416 h 579120"/>
              <a:gd name="connsiteX18" fmla="*/ 7644383 w 8314735"/>
              <a:gd name="connsiteY18" fmla="*/ 31829 h 579120"/>
              <a:gd name="connsiteX19" fmla="*/ 8062108 w 8314735"/>
              <a:gd name="connsiteY19" fmla="*/ 31828 h 579120"/>
              <a:gd name="connsiteX20" fmla="*/ 8312745 w 8314735"/>
              <a:gd name="connsiteY20" fmla="*/ 247852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14735" h="579120">
                <a:moveTo>
                  <a:pt x="0" y="18288"/>
                </a:moveTo>
                <a:lnTo>
                  <a:pt x="1091184" y="18288"/>
                </a:lnTo>
                <a:lnTo>
                  <a:pt x="1463040" y="579120"/>
                </a:lnTo>
                <a:lnTo>
                  <a:pt x="1810512" y="12192"/>
                </a:lnTo>
                <a:lnTo>
                  <a:pt x="2182368" y="18288"/>
                </a:lnTo>
                <a:lnTo>
                  <a:pt x="2584704" y="67056"/>
                </a:lnTo>
                <a:lnTo>
                  <a:pt x="2938272" y="12192"/>
                </a:lnTo>
                <a:lnTo>
                  <a:pt x="3285744" y="408432"/>
                </a:lnTo>
                <a:lnTo>
                  <a:pt x="3651504" y="36576"/>
                </a:lnTo>
                <a:lnTo>
                  <a:pt x="4005072" y="249936"/>
                </a:lnTo>
                <a:lnTo>
                  <a:pt x="4383024" y="24384"/>
                </a:lnTo>
                <a:lnTo>
                  <a:pt x="4706112" y="103632"/>
                </a:lnTo>
                <a:lnTo>
                  <a:pt x="5096256" y="54864"/>
                </a:lnTo>
                <a:lnTo>
                  <a:pt x="5474208" y="182880"/>
                </a:lnTo>
                <a:lnTo>
                  <a:pt x="5846064" y="0"/>
                </a:lnTo>
                <a:lnTo>
                  <a:pt x="6571488" y="24384"/>
                </a:lnTo>
                <a:lnTo>
                  <a:pt x="6925056" y="36576"/>
                </a:lnTo>
                <a:lnTo>
                  <a:pt x="7284720" y="280416"/>
                </a:lnTo>
                <a:lnTo>
                  <a:pt x="7644383" y="31829"/>
                </a:lnTo>
                <a:cubicBezTo>
                  <a:pt x="7707334" y="6993"/>
                  <a:pt x="8058931" y="32957"/>
                  <a:pt x="8062108" y="31828"/>
                </a:cubicBezTo>
                <a:cubicBezTo>
                  <a:pt x="8086159" y="42052"/>
                  <a:pt x="8314735" y="249050"/>
                  <a:pt x="8312745" y="247852"/>
                </a:cubicBezTo>
              </a:path>
            </a:pathLst>
          </a:custGeom>
          <a:noFill/>
          <a:ln w="57150">
            <a:solidFill>
              <a:srgbClr val="188A1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6" name="Grafik 35" descr="mix.png"/>
          <p:cNvPicPr>
            <a:picLocks noChangeAspect="1"/>
          </p:cNvPicPr>
          <p:nvPr/>
        </p:nvPicPr>
        <p:blipFill>
          <a:blip r:embed="rId3" cstate="print"/>
          <a:stretch>
            <a:fillRect/>
          </a:stretch>
        </p:blipFill>
        <p:spPr>
          <a:xfrm>
            <a:off x="1627200" y="1922400"/>
            <a:ext cx="756084" cy="132015"/>
          </a:xfrm>
          <a:prstGeom prst="rect">
            <a:avLst/>
          </a:prstGeom>
        </p:spPr>
      </p:pic>
      <p:sp>
        <p:nvSpPr>
          <p:cNvPr id="18" name="Textfeld 17"/>
          <p:cNvSpPr txBox="1"/>
          <p:nvPr/>
        </p:nvSpPr>
        <p:spPr>
          <a:xfrm>
            <a:off x="8184013" y="2600908"/>
            <a:ext cx="492443" cy="2628292"/>
          </a:xfrm>
          <a:prstGeom prst="rect">
            <a:avLst/>
          </a:prstGeom>
          <a:solidFill>
            <a:srgbClr val="558ED5"/>
          </a:solidFill>
        </p:spPr>
        <p:txBody>
          <a:bodyPr vert="vert" wrap="square" rtlCol="0">
            <a:spAutoFit/>
          </a:bodyPr>
          <a:lstStyle/>
          <a:p>
            <a:pPr algn="ctr"/>
            <a:r>
              <a:rPr lang="de-DE" sz="2000" dirty="0" err="1" smtClean="0">
                <a:solidFill>
                  <a:schemeClr val="bg1"/>
                </a:solidFill>
                <a:latin typeface="Calibri" pitchFamily="34" charset="0"/>
              </a:rPr>
              <a:t>MSwr</a:t>
            </a:r>
            <a:r>
              <a:rPr lang="de-DE" sz="2000" dirty="0" smtClean="0">
                <a:solidFill>
                  <a:schemeClr val="bg1"/>
                </a:solidFill>
                <a:latin typeface="Calibri" pitchFamily="34" charset="0"/>
              </a:rPr>
              <a:t>-GFS-MOS</a:t>
            </a:r>
          </a:p>
        </p:txBody>
      </p:sp>
      <p:sp>
        <p:nvSpPr>
          <p:cNvPr id="19" name="Textfeld 18"/>
          <p:cNvSpPr txBox="1"/>
          <p:nvPr/>
        </p:nvSpPr>
        <p:spPr>
          <a:xfrm>
            <a:off x="8182800" y="2602804"/>
            <a:ext cx="492443" cy="2628292"/>
          </a:xfrm>
          <a:prstGeom prst="rect">
            <a:avLst/>
          </a:prstGeom>
          <a:solidFill>
            <a:srgbClr val="D6A300"/>
          </a:solidFill>
        </p:spPr>
        <p:txBody>
          <a:bodyPr vert="vert" wrap="square" rtlCol="0">
            <a:spAutoFit/>
          </a:bodyPr>
          <a:lstStyle/>
          <a:p>
            <a:pPr algn="ctr"/>
            <a:r>
              <a:rPr lang="de-DE" sz="2000" dirty="0" smtClean="0">
                <a:solidFill>
                  <a:schemeClr val="bg1"/>
                </a:solidFill>
                <a:latin typeface="Calibri" pitchFamily="34" charset="0"/>
              </a:rPr>
              <a:t>DWD-</a:t>
            </a:r>
            <a:r>
              <a:rPr lang="de-DE" sz="2000" dirty="0" err="1" smtClean="0">
                <a:solidFill>
                  <a:schemeClr val="bg1"/>
                </a:solidFill>
                <a:latin typeface="Calibri" pitchFamily="34" charset="0"/>
              </a:rPr>
              <a:t>MOSMix</a:t>
            </a:r>
            <a:r>
              <a:rPr lang="de-DE" sz="2000" dirty="0" smtClean="0">
                <a:solidFill>
                  <a:schemeClr val="bg1"/>
                </a:solidFill>
                <a:latin typeface="Calibri" pitchFamily="34" charset="0"/>
              </a:rPr>
              <a:t>(EZ+GME)</a:t>
            </a:r>
          </a:p>
        </p:txBody>
      </p:sp>
      <p:sp>
        <p:nvSpPr>
          <p:cNvPr id="20" name="Textfeld 19"/>
          <p:cNvSpPr txBox="1"/>
          <p:nvPr/>
        </p:nvSpPr>
        <p:spPr>
          <a:xfrm>
            <a:off x="8182800" y="2602804"/>
            <a:ext cx="492443" cy="2628292"/>
          </a:xfrm>
          <a:prstGeom prst="rect">
            <a:avLst/>
          </a:prstGeom>
          <a:solidFill>
            <a:srgbClr val="188A18"/>
          </a:solidFill>
        </p:spPr>
        <p:txBody>
          <a:bodyPr vert="vert" wrap="square" rtlCol="0">
            <a:spAutoFit/>
          </a:bodyPr>
          <a:lstStyle/>
          <a:p>
            <a:pPr algn="ctr"/>
            <a:r>
              <a:rPr lang="de-DE" sz="2000" dirty="0" smtClean="0">
                <a:solidFill>
                  <a:schemeClr val="bg1"/>
                </a:solidFill>
                <a:latin typeface="Calibri" pitchFamily="34" charset="0"/>
              </a:rPr>
              <a:t>MOS-Mix(EZ+GME+GFS)</a:t>
            </a:r>
          </a:p>
        </p:txBody>
      </p:sp>
      <p:sp>
        <p:nvSpPr>
          <p:cNvPr id="21" name="Rechteck 20"/>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23" name="Rechteck 22"/>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sp>
        <p:nvSpPr>
          <p:cNvPr id="25" name="Rechteck 24"/>
          <p:cNvSpPr/>
          <p:nvPr/>
        </p:nvSpPr>
        <p:spPr>
          <a:xfrm>
            <a:off x="3815916" y="6309320"/>
            <a:ext cx="136815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p:cNvSpPr txBox="1"/>
          <p:nvPr/>
        </p:nvSpPr>
        <p:spPr>
          <a:xfrm>
            <a:off x="3808752" y="6222794"/>
            <a:ext cx="1132618" cy="307777"/>
          </a:xfrm>
          <a:prstGeom prst="rect">
            <a:avLst/>
          </a:prstGeom>
          <a:noFill/>
        </p:spPr>
        <p:txBody>
          <a:bodyPr wrap="none" rtlCol="0">
            <a:spAutoFit/>
          </a:bodyPr>
          <a:lstStyle/>
          <a:p>
            <a:r>
              <a:rPr lang="en-US" sz="1400" dirty="0" smtClean="0">
                <a:solidFill>
                  <a:schemeClr val="tx1">
                    <a:lumMod val="85000"/>
                    <a:lumOff val="15000"/>
                  </a:schemeClr>
                </a:solidFill>
                <a:latin typeface="Calibri" pitchFamily="34" charset="0"/>
                <a:cs typeface="Arial" pitchFamily="34" charset="0"/>
              </a:rPr>
              <a:t>contest date</a:t>
            </a:r>
            <a:endParaRPr lang="en-US" sz="1400" dirty="0">
              <a:solidFill>
                <a:schemeClr val="tx1">
                  <a:lumMod val="85000"/>
                  <a:lumOff val="15000"/>
                </a:schemeClr>
              </a:solidFill>
              <a:latin typeface="Calibri" pitchFamily="34" charset="0"/>
              <a:cs typeface="Arial" pitchFamily="34" charset="0"/>
            </a:endParaRPr>
          </a:p>
        </p:txBody>
      </p:sp>
      <p:sp>
        <p:nvSpPr>
          <p:cNvPr id="26" name="Rechteck 25"/>
          <p:cNvSpPr/>
          <p:nvPr/>
        </p:nvSpPr>
        <p:spPr>
          <a:xfrm>
            <a:off x="143508" y="2780928"/>
            <a:ext cx="360040" cy="2376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139442" y="2996952"/>
            <a:ext cx="400110" cy="1993431"/>
          </a:xfrm>
          <a:prstGeom prst="rect">
            <a:avLst/>
          </a:prstGeom>
          <a:noFill/>
        </p:spPr>
        <p:txBody>
          <a:bodyPr vert="vert270" wrap="none" rtlCol="0">
            <a:spAutoFit/>
          </a:bodyPr>
          <a:lstStyle/>
          <a:p>
            <a:r>
              <a:rPr lang="en-US" sz="1400" dirty="0" smtClean="0">
                <a:solidFill>
                  <a:schemeClr val="tx1">
                    <a:lumMod val="85000"/>
                    <a:lumOff val="15000"/>
                  </a:schemeClr>
                </a:solidFill>
                <a:latin typeface="Calibri" pitchFamily="34" charset="0"/>
              </a:rPr>
              <a:t>relative contest points [%]</a:t>
            </a:r>
            <a:endParaRPr lang="en-US" sz="1400" dirty="0">
              <a:solidFill>
                <a:schemeClr val="tx1">
                  <a:lumMod val="85000"/>
                  <a:lumOff val="15000"/>
                </a:schemeClr>
              </a:solidFill>
              <a:latin typeface="Calibri" pitchFamily="34" charset="0"/>
            </a:endParaRPr>
          </a:p>
        </p:txBody>
      </p:sp>
      <p:sp>
        <p:nvSpPr>
          <p:cNvPr id="31"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
        <p:nvSpPr>
          <p:cNvPr id="27" name="Freihandform 26"/>
          <p:cNvSpPr/>
          <p:nvPr/>
        </p:nvSpPr>
        <p:spPr>
          <a:xfrm>
            <a:off x="7452319" y="2419526"/>
            <a:ext cx="651629" cy="2125598"/>
          </a:xfrm>
          <a:custGeom>
            <a:avLst/>
            <a:gdLst>
              <a:gd name="connsiteX0" fmla="*/ 0 w 7650480"/>
              <a:gd name="connsiteY0" fmla="*/ 816864 h 2133600"/>
              <a:gd name="connsiteX1" fmla="*/ 371856 w 7650480"/>
              <a:gd name="connsiteY1" fmla="*/ 1018032 h 2133600"/>
              <a:gd name="connsiteX2" fmla="*/ 731520 w 7650480"/>
              <a:gd name="connsiteY2" fmla="*/ 1780032 h 2133600"/>
              <a:gd name="connsiteX3" fmla="*/ 1091184 w 7650480"/>
              <a:gd name="connsiteY3" fmla="*/ 780288 h 2133600"/>
              <a:gd name="connsiteX4" fmla="*/ 1456944 w 7650480"/>
              <a:gd name="connsiteY4" fmla="*/ 2133600 h 2133600"/>
              <a:gd name="connsiteX5" fmla="*/ 1822704 w 7650480"/>
              <a:gd name="connsiteY5" fmla="*/ 1133856 h 2133600"/>
              <a:gd name="connsiteX6" fmla="*/ 2188464 w 7650480"/>
              <a:gd name="connsiteY6" fmla="*/ 841248 h 2133600"/>
              <a:gd name="connsiteX7" fmla="*/ 2554224 w 7650480"/>
              <a:gd name="connsiteY7" fmla="*/ 1530096 h 2133600"/>
              <a:gd name="connsiteX8" fmla="*/ 2907792 w 7650480"/>
              <a:gd name="connsiteY8" fmla="*/ 591312 h 2133600"/>
              <a:gd name="connsiteX9" fmla="*/ 3297936 w 7650480"/>
              <a:gd name="connsiteY9" fmla="*/ 1127760 h 2133600"/>
              <a:gd name="connsiteX10" fmla="*/ 3645408 w 7650480"/>
              <a:gd name="connsiteY10" fmla="*/ 347472 h 2133600"/>
              <a:gd name="connsiteX11" fmla="*/ 4005072 w 7650480"/>
              <a:gd name="connsiteY11" fmla="*/ 0 h 2133600"/>
              <a:gd name="connsiteX12" fmla="*/ 4395216 w 7650480"/>
              <a:gd name="connsiteY12" fmla="*/ 140208 h 2133600"/>
              <a:gd name="connsiteX13" fmla="*/ 4736592 w 7650480"/>
              <a:gd name="connsiteY13" fmla="*/ 12192 h 2133600"/>
              <a:gd name="connsiteX14" fmla="*/ 5096256 w 7650480"/>
              <a:gd name="connsiteY14" fmla="*/ 42672 h 2133600"/>
              <a:gd name="connsiteX15" fmla="*/ 5437632 w 7650480"/>
              <a:gd name="connsiteY15" fmla="*/ 48768 h 2133600"/>
              <a:gd name="connsiteX16" fmla="*/ 5839968 w 7650480"/>
              <a:gd name="connsiteY16" fmla="*/ 310896 h 2133600"/>
              <a:gd name="connsiteX17" fmla="*/ 6193536 w 7650480"/>
              <a:gd name="connsiteY17" fmla="*/ 457200 h 2133600"/>
              <a:gd name="connsiteX18" fmla="*/ 6565392 w 7650480"/>
              <a:gd name="connsiteY18" fmla="*/ 280416 h 2133600"/>
              <a:gd name="connsiteX19" fmla="*/ 6906768 w 7650480"/>
              <a:gd name="connsiteY19" fmla="*/ 30480 h 2133600"/>
              <a:gd name="connsiteX20" fmla="*/ 7290816 w 7650480"/>
              <a:gd name="connsiteY20" fmla="*/ 347472 h 2133600"/>
              <a:gd name="connsiteX21" fmla="*/ 7650480 w 7650480"/>
              <a:gd name="connsiteY21" fmla="*/ 512064 h 2133600"/>
              <a:gd name="connsiteX0" fmla="*/ 0 w 7929404"/>
              <a:gd name="connsiteY0" fmla="*/ 816864 h 2133600"/>
              <a:gd name="connsiteX1" fmla="*/ 371856 w 7929404"/>
              <a:gd name="connsiteY1" fmla="*/ 1018032 h 2133600"/>
              <a:gd name="connsiteX2" fmla="*/ 731520 w 7929404"/>
              <a:gd name="connsiteY2" fmla="*/ 1780032 h 2133600"/>
              <a:gd name="connsiteX3" fmla="*/ 1091184 w 7929404"/>
              <a:gd name="connsiteY3" fmla="*/ 780288 h 2133600"/>
              <a:gd name="connsiteX4" fmla="*/ 1456944 w 7929404"/>
              <a:gd name="connsiteY4" fmla="*/ 2133600 h 2133600"/>
              <a:gd name="connsiteX5" fmla="*/ 1822704 w 7929404"/>
              <a:gd name="connsiteY5" fmla="*/ 1133856 h 2133600"/>
              <a:gd name="connsiteX6" fmla="*/ 2188464 w 7929404"/>
              <a:gd name="connsiteY6" fmla="*/ 841248 h 2133600"/>
              <a:gd name="connsiteX7" fmla="*/ 2554224 w 7929404"/>
              <a:gd name="connsiteY7" fmla="*/ 1530096 h 2133600"/>
              <a:gd name="connsiteX8" fmla="*/ 2907792 w 7929404"/>
              <a:gd name="connsiteY8" fmla="*/ 591312 h 2133600"/>
              <a:gd name="connsiteX9" fmla="*/ 3297936 w 7929404"/>
              <a:gd name="connsiteY9" fmla="*/ 1127760 h 2133600"/>
              <a:gd name="connsiteX10" fmla="*/ 3645408 w 7929404"/>
              <a:gd name="connsiteY10" fmla="*/ 347472 h 2133600"/>
              <a:gd name="connsiteX11" fmla="*/ 4005072 w 7929404"/>
              <a:gd name="connsiteY11" fmla="*/ 0 h 2133600"/>
              <a:gd name="connsiteX12" fmla="*/ 4395216 w 7929404"/>
              <a:gd name="connsiteY12" fmla="*/ 140208 h 2133600"/>
              <a:gd name="connsiteX13" fmla="*/ 4736592 w 7929404"/>
              <a:gd name="connsiteY13" fmla="*/ 12192 h 2133600"/>
              <a:gd name="connsiteX14" fmla="*/ 5096256 w 7929404"/>
              <a:gd name="connsiteY14" fmla="*/ 42672 h 2133600"/>
              <a:gd name="connsiteX15" fmla="*/ 5437632 w 7929404"/>
              <a:gd name="connsiteY15" fmla="*/ 48768 h 2133600"/>
              <a:gd name="connsiteX16" fmla="*/ 5839968 w 7929404"/>
              <a:gd name="connsiteY16" fmla="*/ 310896 h 2133600"/>
              <a:gd name="connsiteX17" fmla="*/ 6193536 w 7929404"/>
              <a:gd name="connsiteY17" fmla="*/ 457200 h 2133600"/>
              <a:gd name="connsiteX18" fmla="*/ 6565392 w 7929404"/>
              <a:gd name="connsiteY18" fmla="*/ 280416 h 2133600"/>
              <a:gd name="connsiteX19" fmla="*/ 6906768 w 7929404"/>
              <a:gd name="connsiteY19" fmla="*/ 30480 h 2133600"/>
              <a:gd name="connsiteX20" fmla="*/ 7290816 w 7929404"/>
              <a:gd name="connsiteY20" fmla="*/ 347472 h 2133600"/>
              <a:gd name="connsiteX21" fmla="*/ 7929404 w 7929404"/>
              <a:gd name="connsiteY21" fmla="*/ 588579 h 2133600"/>
              <a:gd name="connsiteX0" fmla="*/ 0 w 7929404"/>
              <a:gd name="connsiteY0" fmla="*/ 816864 h 2133600"/>
              <a:gd name="connsiteX1" fmla="*/ 371856 w 7929404"/>
              <a:gd name="connsiteY1" fmla="*/ 1018032 h 2133600"/>
              <a:gd name="connsiteX2" fmla="*/ 731520 w 7929404"/>
              <a:gd name="connsiteY2" fmla="*/ 1780032 h 2133600"/>
              <a:gd name="connsiteX3" fmla="*/ 1091184 w 7929404"/>
              <a:gd name="connsiteY3" fmla="*/ 780288 h 2133600"/>
              <a:gd name="connsiteX4" fmla="*/ 1456944 w 7929404"/>
              <a:gd name="connsiteY4" fmla="*/ 2133600 h 2133600"/>
              <a:gd name="connsiteX5" fmla="*/ 1822704 w 7929404"/>
              <a:gd name="connsiteY5" fmla="*/ 1133856 h 2133600"/>
              <a:gd name="connsiteX6" fmla="*/ 2188464 w 7929404"/>
              <a:gd name="connsiteY6" fmla="*/ 841248 h 2133600"/>
              <a:gd name="connsiteX7" fmla="*/ 2554224 w 7929404"/>
              <a:gd name="connsiteY7" fmla="*/ 1530096 h 2133600"/>
              <a:gd name="connsiteX8" fmla="*/ 2907792 w 7929404"/>
              <a:gd name="connsiteY8" fmla="*/ 591312 h 2133600"/>
              <a:gd name="connsiteX9" fmla="*/ 3297936 w 7929404"/>
              <a:gd name="connsiteY9" fmla="*/ 1127760 h 2133600"/>
              <a:gd name="connsiteX10" fmla="*/ 3645408 w 7929404"/>
              <a:gd name="connsiteY10" fmla="*/ 347472 h 2133600"/>
              <a:gd name="connsiteX11" fmla="*/ 4005072 w 7929404"/>
              <a:gd name="connsiteY11" fmla="*/ 0 h 2133600"/>
              <a:gd name="connsiteX12" fmla="*/ 4395216 w 7929404"/>
              <a:gd name="connsiteY12" fmla="*/ 140208 h 2133600"/>
              <a:gd name="connsiteX13" fmla="*/ 4736592 w 7929404"/>
              <a:gd name="connsiteY13" fmla="*/ 12192 h 2133600"/>
              <a:gd name="connsiteX14" fmla="*/ 5096256 w 7929404"/>
              <a:gd name="connsiteY14" fmla="*/ 42672 h 2133600"/>
              <a:gd name="connsiteX15" fmla="*/ 5437632 w 7929404"/>
              <a:gd name="connsiteY15" fmla="*/ 48768 h 2133600"/>
              <a:gd name="connsiteX16" fmla="*/ 5839968 w 7929404"/>
              <a:gd name="connsiteY16" fmla="*/ 310896 h 2133600"/>
              <a:gd name="connsiteX17" fmla="*/ 6193536 w 7929404"/>
              <a:gd name="connsiteY17" fmla="*/ 457200 h 2133600"/>
              <a:gd name="connsiteX18" fmla="*/ 6565392 w 7929404"/>
              <a:gd name="connsiteY18" fmla="*/ 280416 h 2133600"/>
              <a:gd name="connsiteX19" fmla="*/ 6906768 w 7929404"/>
              <a:gd name="connsiteY19" fmla="*/ 30480 h 2133600"/>
              <a:gd name="connsiteX20" fmla="*/ 7290816 w 7929404"/>
              <a:gd name="connsiteY20" fmla="*/ 347472 h 2133600"/>
              <a:gd name="connsiteX21" fmla="*/ 7929404 w 7929404"/>
              <a:gd name="connsiteY21" fmla="*/ 588579 h 2133600"/>
              <a:gd name="connsiteX0" fmla="*/ 0 w 7929404"/>
              <a:gd name="connsiteY0" fmla="*/ 816864 h 2133600"/>
              <a:gd name="connsiteX1" fmla="*/ 371856 w 7929404"/>
              <a:gd name="connsiteY1" fmla="*/ 1018032 h 2133600"/>
              <a:gd name="connsiteX2" fmla="*/ 731520 w 7929404"/>
              <a:gd name="connsiteY2" fmla="*/ 1780032 h 2133600"/>
              <a:gd name="connsiteX3" fmla="*/ 1091184 w 7929404"/>
              <a:gd name="connsiteY3" fmla="*/ 780288 h 2133600"/>
              <a:gd name="connsiteX4" fmla="*/ 1456944 w 7929404"/>
              <a:gd name="connsiteY4" fmla="*/ 2133600 h 2133600"/>
              <a:gd name="connsiteX5" fmla="*/ 1822704 w 7929404"/>
              <a:gd name="connsiteY5" fmla="*/ 1133856 h 2133600"/>
              <a:gd name="connsiteX6" fmla="*/ 2188464 w 7929404"/>
              <a:gd name="connsiteY6" fmla="*/ 841248 h 2133600"/>
              <a:gd name="connsiteX7" fmla="*/ 2554224 w 7929404"/>
              <a:gd name="connsiteY7" fmla="*/ 1530096 h 2133600"/>
              <a:gd name="connsiteX8" fmla="*/ 2907792 w 7929404"/>
              <a:gd name="connsiteY8" fmla="*/ 591312 h 2133600"/>
              <a:gd name="connsiteX9" fmla="*/ 3297936 w 7929404"/>
              <a:gd name="connsiteY9" fmla="*/ 1127760 h 2133600"/>
              <a:gd name="connsiteX10" fmla="*/ 3645408 w 7929404"/>
              <a:gd name="connsiteY10" fmla="*/ 347472 h 2133600"/>
              <a:gd name="connsiteX11" fmla="*/ 4005072 w 7929404"/>
              <a:gd name="connsiteY11" fmla="*/ 0 h 2133600"/>
              <a:gd name="connsiteX12" fmla="*/ 4395216 w 7929404"/>
              <a:gd name="connsiteY12" fmla="*/ 140208 h 2133600"/>
              <a:gd name="connsiteX13" fmla="*/ 4736592 w 7929404"/>
              <a:gd name="connsiteY13" fmla="*/ 12192 h 2133600"/>
              <a:gd name="connsiteX14" fmla="*/ 5096256 w 7929404"/>
              <a:gd name="connsiteY14" fmla="*/ 42672 h 2133600"/>
              <a:gd name="connsiteX15" fmla="*/ 5437632 w 7929404"/>
              <a:gd name="connsiteY15" fmla="*/ 48768 h 2133600"/>
              <a:gd name="connsiteX16" fmla="*/ 5839968 w 7929404"/>
              <a:gd name="connsiteY16" fmla="*/ 310896 h 2133600"/>
              <a:gd name="connsiteX17" fmla="*/ 6136323 w 7929404"/>
              <a:gd name="connsiteY17" fmla="*/ 506278 h 2133600"/>
              <a:gd name="connsiteX18" fmla="*/ 6565392 w 7929404"/>
              <a:gd name="connsiteY18" fmla="*/ 280416 h 2133600"/>
              <a:gd name="connsiteX19" fmla="*/ 6906768 w 7929404"/>
              <a:gd name="connsiteY19" fmla="*/ 30480 h 2133600"/>
              <a:gd name="connsiteX20" fmla="*/ 7290816 w 7929404"/>
              <a:gd name="connsiteY20" fmla="*/ 347472 h 2133600"/>
              <a:gd name="connsiteX21" fmla="*/ 7929404 w 7929404"/>
              <a:gd name="connsiteY21" fmla="*/ 588579 h 2133600"/>
              <a:gd name="connsiteX0" fmla="*/ 0 w 7929404"/>
              <a:gd name="connsiteY0" fmla="*/ 816864 h 2133600"/>
              <a:gd name="connsiteX1" fmla="*/ 371856 w 7929404"/>
              <a:gd name="connsiteY1" fmla="*/ 1018032 h 2133600"/>
              <a:gd name="connsiteX2" fmla="*/ 731520 w 7929404"/>
              <a:gd name="connsiteY2" fmla="*/ 1780032 h 2133600"/>
              <a:gd name="connsiteX3" fmla="*/ 1091184 w 7929404"/>
              <a:gd name="connsiteY3" fmla="*/ 780288 h 2133600"/>
              <a:gd name="connsiteX4" fmla="*/ 1456944 w 7929404"/>
              <a:gd name="connsiteY4" fmla="*/ 2133600 h 2133600"/>
              <a:gd name="connsiteX5" fmla="*/ 1822704 w 7929404"/>
              <a:gd name="connsiteY5" fmla="*/ 1133856 h 2133600"/>
              <a:gd name="connsiteX6" fmla="*/ 2188464 w 7929404"/>
              <a:gd name="connsiteY6" fmla="*/ 841248 h 2133600"/>
              <a:gd name="connsiteX7" fmla="*/ 2554224 w 7929404"/>
              <a:gd name="connsiteY7" fmla="*/ 1530096 h 2133600"/>
              <a:gd name="connsiteX8" fmla="*/ 2907792 w 7929404"/>
              <a:gd name="connsiteY8" fmla="*/ 591312 h 2133600"/>
              <a:gd name="connsiteX9" fmla="*/ 3297936 w 7929404"/>
              <a:gd name="connsiteY9" fmla="*/ 1127760 h 2133600"/>
              <a:gd name="connsiteX10" fmla="*/ 3645408 w 7929404"/>
              <a:gd name="connsiteY10" fmla="*/ 347472 h 2133600"/>
              <a:gd name="connsiteX11" fmla="*/ 4005072 w 7929404"/>
              <a:gd name="connsiteY11" fmla="*/ 0 h 2133600"/>
              <a:gd name="connsiteX12" fmla="*/ 4395216 w 7929404"/>
              <a:gd name="connsiteY12" fmla="*/ 140208 h 2133600"/>
              <a:gd name="connsiteX13" fmla="*/ 4736592 w 7929404"/>
              <a:gd name="connsiteY13" fmla="*/ 12192 h 2133600"/>
              <a:gd name="connsiteX14" fmla="*/ 5096256 w 7929404"/>
              <a:gd name="connsiteY14" fmla="*/ 42672 h 2133600"/>
              <a:gd name="connsiteX15" fmla="*/ 5437632 w 7929404"/>
              <a:gd name="connsiteY15" fmla="*/ 48768 h 2133600"/>
              <a:gd name="connsiteX16" fmla="*/ 5839968 w 7929404"/>
              <a:gd name="connsiteY16" fmla="*/ 310896 h 2133600"/>
              <a:gd name="connsiteX17" fmla="*/ 6136323 w 7929404"/>
              <a:gd name="connsiteY17" fmla="*/ 506278 h 2133600"/>
              <a:gd name="connsiteX18" fmla="*/ 6565392 w 7929404"/>
              <a:gd name="connsiteY18" fmla="*/ 280416 h 2133600"/>
              <a:gd name="connsiteX19" fmla="*/ 6906768 w 7929404"/>
              <a:gd name="connsiteY19" fmla="*/ 30480 h 2133600"/>
              <a:gd name="connsiteX20" fmla="*/ 7291864 w 7929404"/>
              <a:gd name="connsiteY20" fmla="*/ 433953 h 2133600"/>
              <a:gd name="connsiteX21" fmla="*/ 7929404 w 7929404"/>
              <a:gd name="connsiteY21" fmla="*/ 588579 h 2133600"/>
              <a:gd name="connsiteX0" fmla="*/ 0 w 7929404"/>
              <a:gd name="connsiteY0" fmla="*/ 816864 h 2133600"/>
              <a:gd name="connsiteX1" fmla="*/ 371856 w 7929404"/>
              <a:gd name="connsiteY1" fmla="*/ 1018032 h 2133600"/>
              <a:gd name="connsiteX2" fmla="*/ 731520 w 7929404"/>
              <a:gd name="connsiteY2" fmla="*/ 1780032 h 2133600"/>
              <a:gd name="connsiteX3" fmla="*/ 1091184 w 7929404"/>
              <a:gd name="connsiteY3" fmla="*/ 780288 h 2133600"/>
              <a:gd name="connsiteX4" fmla="*/ 1456944 w 7929404"/>
              <a:gd name="connsiteY4" fmla="*/ 2133600 h 2133600"/>
              <a:gd name="connsiteX5" fmla="*/ 1822704 w 7929404"/>
              <a:gd name="connsiteY5" fmla="*/ 1133856 h 2133600"/>
              <a:gd name="connsiteX6" fmla="*/ 2188464 w 7929404"/>
              <a:gd name="connsiteY6" fmla="*/ 841248 h 2133600"/>
              <a:gd name="connsiteX7" fmla="*/ 2554224 w 7929404"/>
              <a:gd name="connsiteY7" fmla="*/ 1530096 h 2133600"/>
              <a:gd name="connsiteX8" fmla="*/ 2907792 w 7929404"/>
              <a:gd name="connsiteY8" fmla="*/ 591312 h 2133600"/>
              <a:gd name="connsiteX9" fmla="*/ 3297936 w 7929404"/>
              <a:gd name="connsiteY9" fmla="*/ 1127760 h 2133600"/>
              <a:gd name="connsiteX10" fmla="*/ 3645408 w 7929404"/>
              <a:gd name="connsiteY10" fmla="*/ 347472 h 2133600"/>
              <a:gd name="connsiteX11" fmla="*/ 4005072 w 7929404"/>
              <a:gd name="connsiteY11" fmla="*/ 0 h 2133600"/>
              <a:gd name="connsiteX12" fmla="*/ 4343241 w 7929404"/>
              <a:gd name="connsiteY12" fmla="*/ 180814 h 2133600"/>
              <a:gd name="connsiteX13" fmla="*/ 4736592 w 7929404"/>
              <a:gd name="connsiteY13" fmla="*/ 12192 h 2133600"/>
              <a:gd name="connsiteX14" fmla="*/ 5096256 w 7929404"/>
              <a:gd name="connsiteY14" fmla="*/ 42672 h 2133600"/>
              <a:gd name="connsiteX15" fmla="*/ 5437632 w 7929404"/>
              <a:gd name="connsiteY15" fmla="*/ 48768 h 2133600"/>
              <a:gd name="connsiteX16" fmla="*/ 5839968 w 7929404"/>
              <a:gd name="connsiteY16" fmla="*/ 310896 h 2133600"/>
              <a:gd name="connsiteX17" fmla="*/ 6136323 w 7929404"/>
              <a:gd name="connsiteY17" fmla="*/ 506278 h 2133600"/>
              <a:gd name="connsiteX18" fmla="*/ 6565392 w 7929404"/>
              <a:gd name="connsiteY18" fmla="*/ 280416 h 2133600"/>
              <a:gd name="connsiteX19" fmla="*/ 6906768 w 7929404"/>
              <a:gd name="connsiteY19" fmla="*/ 30480 h 2133600"/>
              <a:gd name="connsiteX20" fmla="*/ 7291864 w 7929404"/>
              <a:gd name="connsiteY20" fmla="*/ 433953 h 2133600"/>
              <a:gd name="connsiteX21" fmla="*/ 7929404 w 7929404"/>
              <a:gd name="connsiteY21" fmla="*/ 588579 h 2133600"/>
              <a:gd name="connsiteX0" fmla="*/ 0 w 7929404"/>
              <a:gd name="connsiteY0" fmla="*/ 804672 h 2121408"/>
              <a:gd name="connsiteX1" fmla="*/ 371856 w 7929404"/>
              <a:gd name="connsiteY1" fmla="*/ 1005840 h 2121408"/>
              <a:gd name="connsiteX2" fmla="*/ 731520 w 7929404"/>
              <a:gd name="connsiteY2" fmla="*/ 1767840 h 2121408"/>
              <a:gd name="connsiteX3" fmla="*/ 1091184 w 7929404"/>
              <a:gd name="connsiteY3" fmla="*/ 768096 h 2121408"/>
              <a:gd name="connsiteX4" fmla="*/ 1456944 w 7929404"/>
              <a:gd name="connsiteY4" fmla="*/ 2121408 h 2121408"/>
              <a:gd name="connsiteX5" fmla="*/ 1822704 w 7929404"/>
              <a:gd name="connsiteY5" fmla="*/ 1121664 h 2121408"/>
              <a:gd name="connsiteX6" fmla="*/ 2188464 w 7929404"/>
              <a:gd name="connsiteY6" fmla="*/ 829056 h 2121408"/>
              <a:gd name="connsiteX7" fmla="*/ 2554224 w 7929404"/>
              <a:gd name="connsiteY7" fmla="*/ 1517904 h 2121408"/>
              <a:gd name="connsiteX8" fmla="*/ 2907792 w 7929404"/>
              <a:gd name="connsiteY8" fmla="*/ 579120 h 2121408"/>
              <a:gd name="connsiteX9" fmla="*/ 3297936 w 7929404"/>
              <a:gd name="connsiteY9" fmla="*/ 1115568 h 2121408"/>
              <a:gd name="connsiteX10" fmla="*/ 3645408 w 7929404"/>
              <a:gd name="connsiteY10" fmla="*/ 335280 h 2121408"/>
              <a:gd name="connsiteX11" fmla="*/ 4024471 w 7929404"/>
              <a:gd name="connsiteY11" fmla="*/ 23971 h 2121408"/>
              <a:gd name="connsiteX12" fmla="*/ 4343241 w 7929404"/>
              <a:gd name="connsiteY12" fmla="*/ 168622 h 2121408"/>
              <a:gd name="connsiteX13" fmla="*/ 4736592 w 7929404"/>
              <a:gd name="connsiteY13" fmla="*/ 0 h 2121408"/>
              <a:gd name="connsiteX14" fmla="*/ 5096256 w 7929404"/>
              <a:gd name="connsiteY14" fmla="*/ 30480 h 2121408"/>
              <a:gd name="connsiteX15" fmla="*/ 5437632 w 7929404"/>
              <a:gd name="connsiteY15" fmla="*/ 36576 h 2121408"/>
              <a:gd name="connsiteX16" fmla="*/ 5839968 w 7929404"/>
              <a:gd name="connsiteY16" fmla="*/ 298704 h 2121408"/>
              <a:gd name="connsiteX17" fmla="*/ 6136323 w 7929404"/>
              <a:gd name="connsiteY17" fmla="*/ 494086 h 2121408"/>
              <a:gd name="connsiteX18" fmla="*/ 6565392 w 7929404"/>
              <a:gd name="connsiteY18" fmla="*/ 268224 h 2121408"/>
              <a:gd name="connsiteX19" fmla="*/ 6906768 w 7929404"/>
              <a:gd name="connsiteY19" fmla="*/ 18288 h 2121408"/>
              <a:gd name="connsiteX20" fmla="*/ 7291864 w 7929404"/>
              <a:gd name="connsiteY20" fmla="*/ 421761 h 2121408"/>
              <a:gd name="connsiteX21" fmla="*/ 7929404 w 7929404"/>
              <a:gd name="connsiteY21" fmla="*/ 576387 h 2121408"/>
              <a:gd name="connsiteX0" fmla="*/ 39846 w 7969250"/>
              <a:gd name="connsiteY0" fmla="*/ 804672 h 2121408"/>
              <a:gd name="connsiteX1" fmla="*/ 0 w 7969250"/>
              <a:gd name="connsiteY1" fmla="*/ 1361991 h 2121408"/>
              <a:gd name="connsiteX2" fmla="*/ 411702 w 7969250"/>
              <a:gd name="connsiteY2" fmla="*/ 1005840 h 2121408"/>
              <a:gd name="connsiteX3" fmla="*/ 771366 w 7969250"/>
              <a:gd name="connsiteY3" fmla="*/ 1767840 h 2121408"/>
              <a:gd name="connsiteX4" fmla="*/ 1131030 w 7969250"/>
              <a:gd name="connsiteY4" fmla="*/ 768096 h 2121408"/>
              <a:gd name="connsiteX5" fmla="*/ 1496790 w 7969250"/>
              <a:gd name="connsiteY5" fmla="*/ 2121408 h 2121408"/>
              <a:gd name="connsiteX6" fmla="*/ 1862550 w 7969250"/>
              <a:gd name="connsiteY6" fmla="*/ 1121664 h 2121408"/>
              <a:gd name="connsiteX7" fmla="*/ 2228310 w 7969250"/>
              <a:gd name="connsiteY7" fmla="*/ 829056 h 2121408"/>
              <a:gd name="connsiteX8" fmla="*/ 2594070 w 7969250"/>
              <a:gd name="connsiteY8" fmla="*/ 1517904 h 2121408"/>
              <a:gd name="connsiteX9" fmla="*/ 2947638 w 7969250"/>
              <a:gd name="connsiteY9" fmla="*/ 579120 h 2121408"/>
              <a:gd name="connsiteX10" fmla="*/ 3337782 w 7969250"/>
              <a:gd name="connsiteY10" fmla="*/ 1115568 h 2121408"/>
              <a:gd name="connsiteX11" fmla="*/ 3685254 w 7969250"/>
              <a:gd name="connsiteY11" fmla="*/ 335280 h 2121408"/>
              <a:gd name="connsiteX12" fmla="*/ 4064317 w 7969250"/>
              <a:gd name="connsiteY12" fmla="*/ 23971 h 2121408"/>
              <a:gd name="connsiteX13" fmla="*/ 4383087 w 7969250"/>
              <a:gd name="connsiteY13" fmla="*/ 168622 h 2121408"/>
              <a:gd name="connsiteX14" fmla="*/ 4776438 w 7969250"/>
              <a:gd name="connsiteY14" fmla="*/ 0 h 2121408"/>
              <a:gd name="connsiteX15" fmla="*/ 5136102 w 7969250"/>
              <a:gd name="connsiteY15" fmla="*/ 30480 h 2121408"/>
              <a:gd name="connsiteX16" fmla="*/ 5477478 w 7969250"/>
              <a:gd name="connsiteY16" fmla="*/ 36576 h 2121408"/>
              <a:gd name="connsiteX17" fmla="*/ 5879814 w 7969250"/>
              <a:gd name="connsiteY17" fmla="*/ 298704 h 2121408"/>
              <a:gd name="connsiteX18" fmla="*/ 6176169 w 7969250"/>
              <a:gd name="connsiteY18" fmla="*/ 494086 h 2121408"/>
              <a:gd name="connsiteX19" fmla="*/ 6605238 w 7969250"/>
              <a:gd name="connsiteY19" fmla="*/ 268224 h 2121408"/>
              <a:gd name="connsiteX20" fmla="*/ 6946614 w 7969250"/>
              <a:gd name="connsiteY20" fmla="*/ 18288 h 2121408"/>
              <a:gd name="connsiteX21" fmla="*/ 7331710 w 7969250"/>
              <a:gd name="connsiteY21" fmla="*/ 421761 h 2121408"/>
              <a:gd name="connsiteX22" fmla="*/ 7969250 w 7969250"/>
              <a:gd name="connsiteY22" fmla="*/ 576387 h 2121408"/>
              <a:gd name="connsiteX0" fmla="*/ 39846 w 7969250"/>
              <a:gd name="connsiteY0" fmla="*/ 804672 h 2121408"/>
              <a:gd name="connsiteX1" fmla="*/ 0 w 7969250"/>
              <a:gd name="connsiteY1" fmla="*/ 1361991 h 2121408"/>
              <a:gd name="connsiteX2" fmla="*/ 411702 w 7969250"/>
              <a:gd name="connsiteY2" fmla="*/ 1005840 h 2121408"/>
              <a:gd name="connsiteX3" fmla="*/ 771366 w 7969250"/>
              <a:gd name="connsiteY3" fmla="*/ 1767840 h 2121408"/>
              <a:gd name="connsiteX4" fmla="*/ 1131030 w 7969250"/>
              <a:gd name="connsiteY4" fmla="*/ 768096 h 2121408"/>
              <a:gd name="connsiteX5" fmla="*/ 1496790 w 7969250"/>
              <a:gd name="connsiteY5" fmla="*/ 2121408 h 2121408"/>
              <a:gd name="connsiteX6" fmla="*/ 1862550 w 7969250"/>
              <a:gd name="connsiteY6" fmla="*/ 1121664 h 2121408"/>
              <a:gd name="connsiteX7" fmla="*/ 2228310 w 7969250"/>
              <a:gd name="connsiteY7" fmla="*/ 829056 h 2121408"/>
              <a:gd name="connsiteX8" fmla="*/ 2594070 w 7969250"/>
              <a:gd name="connsiteY8" fmla="*/ 1517904 h 2121408"/>
              <a:gd name="connsiteX9" fmla="*/ 2947638 w 7969250"/>
              <a:gd name="connsiteY9" fmla="*/ 579120 h 2121408"/>
              <a:gd name="connsiteX10" fmla="*/ 3337782 w 7969250"/>
              <a:gd name="connsiteY10" fmla="*/ 1115568 h 2121408"/>
              <a:gd name="connsiteX11" fmla="*/ 3685254 w 7969250"/>
              <a:gd name="connsiteY11" fmla="*/ 335280 h 2121408"/>
              <a:gd name="connsiteX12" fmla="*/ 4064317 w 7969250"/>
              <a:gd name="connsiteY12" fmla="*/ 23971 h 2121408"/>
              <a:gd name="connsiteX13" fmla="*/ 4383087 w 7969250"/>
              <a:gd name="connsiteY13" fmla="*/ 168622 h 2121408"/>
              <a:gd name="connsiteX14" fmla="*/ 4776438 w 7969250"/>
              <a:gd name="connsiteY14" fmla="*/ 0 h 2121408"/>
              <a:gd name="connsiteX15" fmla="*/ 5136102 w 7969250"/>
              <a:gd name="connsiteY15" fmla="*/ 30480 h 2121408"/>
              <a:gd name="connsiteX16" fmla="*/ 5477478 w 7969250"/>
              <a:gd name="connsiteY16" fmla="*/ 36576 h 2121408"/>
              <a:gd name="connsiteX17" fmla="*/ 5879814 w 7969250"/>
              <a:gd name="connsiteY17" fmla="*/ 298704 h 2121408"/>
              <a:gd name="connsiteX18" fmla="*/ 6605238 w 7969250"/>
              <a:gd name="connsiteY18" fmla="*/ 268224 h 2121408"/>
              <a:gd name="connsiteX19" fmla="*/ 6946614 w 7969250"/>
              <a:gd name="connsiteY19" fmla="*/ 18288 h 2121408"/>
              <a:gd name="connsiteX20" fmla="*/ 7331710 w 7969250"/>
              <a:gd name="connsiteY20" fmla="*/ 421761 h 2121408"/>
              <a:gd name="connsiteX21" fmla="*/ 7969250 w 7969250"/>
              <a:gd name="connsiteY21" fmla="*/ 576387 h 2121408"/>
              <a:gd name="connsiteX0" fmla="*/ 39846 w 7969250"/>
              <a:gd name="connsiteY0" fmla="*/ 804672 h 2121408"/>
              <a:gd name="connsiteX1" fmla="*/ 0 w 7969250"/>
              <a:gd name="connsiteY1" fmla="*/ 1361991 h 2121408"/>
              <a:gd name="connsiteX2" fmla="*/ 411702 w 7969250"/>
              <a:gd name="connsiteY2" fmla="*/ 1005840 h 2121408"/>
              <a:gd name="connsiteX3" fmla="*/ 771366 w 7969250"/>
              <a:gd name="connsiteY3" fmla="*/ 1767840 h 2121408"/>
              <a:gd name="connsiteX4" fmla="*/ 1131030 w 7969250"/>
              <a:gd name="connsiteY4" fmla="*/ 768096 h 2121408"/>
              <a:gd name="connsiteX5" fmla="*/ 1496790 w 7969250"/>
              <a:gd name="connsiteY5" fmla="*/ 2121408 h 2121408"/>
              <a:gd name="connsiteX6" fmla="*/ 1862550 w 7969250"/>
              <a:gd name="connsiteY6" fmla="*/ 1121664 h 2121408"/>
              <a:gd name="connsiteX7" fmla="*/ 2228310 w 7969250"/>
              <a:gd name="connsiteY7" fmla="*/ 829056 h 2121408"/>
              <a:gd name="connsiteX8" fmla="*/ 2594070 w 7969250"/>
              <a:gd name="connsiteY8" fmla="*/ 1517904 h 2121408"/>
              <a:gd name="connsiteX9" fmla="*/ 2947638 w 7969250"/>
              <a:gd name="connsiteY9" fmla="*/ 579120 h 2121408"/>
              <a:gd name="connsiteX10" fmla="*/ 3337782 w 7969250"/>
              <a:gd name="connsiteY10" fmla="*/ 1115568 h 2121408"/>
              <a:gd name="connsiteX11" fmla="*/ 3685254 w 7969250"/>
              <a:gd name="connsiteY11" fmla="*/ 335280 h 2121408"/>
              <a:gd name="connsiteX12" fmla="*/ 4064317 w 7969250"/>
              <a:gd name="connsiteY12" fmla="*/ 23971 h 2121408"/>
              <a:gd name="connsiteX13" fmla="*/ 4776438 w 7969250"/>
              <a:gd name="connsiteY13" fmla="*/ 0 h 2121408"/>
              <a:gd name="connsiteX14" fmla="*/ 5136102 w 7969250"/>
              <a:gd name="connsiteY14" fmla="*/ 30480 h 2121408"/>
              <a:gd name="connsiteX15" fmla="*/ 5477478 w 7969250"/>
              <a:gd name="connsiteY15" fmla="*/ 36576 h 2121408"/>
              <a:gd name="connsiteX16" fmla="*/ 5879814 w 7969250"/>
              <a:gd name="connsiteY16" fmla="*/ 298704 h 2121408"/>
              <a:gd name="connsiteX17" fmla="*/ 6605238 w 7969250"/>
              <a:gd name="connsiteY17" fmla="*/ 268224 h 2121408"/>
              <a:gd name="connsiteX18" fmla="*/ 6946614 w 7969250"/>
              <a:gd name="connsiteY18" fmla="*/ 18288 h 2121408"/>
              <a:gd name="connsiteX19" fmla="*/ 7331710 w 7969250"/>
              <a:gd name="connsiteY19" fmla="*/ 421761 h 2121408"/>
              <a:gd name="connsiteX20" fmla="*/ 7969250 w 7969250"/>
              <a:gd name="connsiteY20" fmla="*/ 576387 h 2121408"/>
              <a:gd name="connsiteX0" fmla="*/ 39846 w 7969250"/>
              <a:gd name="connsiteY0" fmla="*/ 804672 h 2121408"/>
              <a:gd name="connsiteX1" fmla="*/ 0 w 7969250"/>
              <a:gd name="connsiteY1" fmla="*/ 1361991 h 2121408"/>
              <a:gd name="connsiteX2" fmla="*/ 411702 w 7969250"/>
              <a:gd name="connsiteY2" fmla="*/ 1005840 h 2121408"/>
              <a:gd name="connsiteX3" fmla="*/ 771366 w 7969250"/>
              <a:gd name="connsiteY3" fmla="*/ 1767840 h 2121408"/>
              <a:gd name="connsiteX4" fmla="*/ 1131030 w 7969250"/>
              <a:gd name="connsiteY4" fmla="*/ 768096 h 2121408"/>
              <a:gd name="connsiteX5" fmla="*/ 1496790 w 7969250"/>
              <a:gd name="connsiteY5" fmla="*/ 2121408 h 2121408"/>
              <a:gd name="connsiteX6" fmla="*/ 1862550 w 7969250"/>
              <a:gd name="connsiteY6" fmla="*/ 1121664 h 2121408"/>
              <a:gd name="connsiteX7" fmla="*/ 2228310 w 7969250"/>
              <a:gd name="connsiteY7" fmla="*/ 829056 h 2121408"/>
              <a:gd name="connsiteX8" fmla="*/ 2594070 w 7969250"/>
              <a:gd name="connsiteY8" fmla="*/ 1517904 h 2121408"/>
              <a:gd name="connsiteX9" fmla="*/ 2947638 w 7969250"/>
              <a:gd name="connsiteY9" fmla="*/ 579120 h 2121408"/>
              <a:gd name="connsiteX10" fmla="*/ 3337782 w 7969250"/>
              <a:gd name="connsiteY10" fmla="*/ 1115568 h 2121408"/>
              <a:gd name="connsiteX11" fmla="*/ 3685254 w 7969250"/>
              <a:gd name="connsiteY11" fmla="*/ 335280 h 2121408"/>
              <a:gd name="connsiteX12" fmla="*/ 4776438 w 7969250"/>
              <a:gd name="connsiteY12" fmla="*/ 0 h 2121408"/>
              <a:gd name="connsiteX13" fmla="*/ 5136102 w 7969250"/>
              <a:gd name="connsiteY13" fmla="*/ 30480 h 2121408"/>
              <a:gd name="connsiteX14" fmla="*/ 5477478 w 7969250"/>
              <a:gd name="connsiteY14" fmla="*/ 36576 h 2121408"/>
              <a:gd name="connsiteX15" fmla="*/ 5879814 w 7969250"/>
              <a:gd name="connsiteY15" fmla="*/ 298704 h 2121408"/>
              <a:gd name="connsiteX16" fmla="*/ 6605238 w 7969250"/>
              <a:gd name="connsiteY16" fmla="*/ 268224 h 2121408"/>
              <a:gd name="connsiteX17" fmla="*/ 6946614 w 7969250"/>
              <a:gd name="connsiteY17" fmla="*/ 18288 h 2121408"/>
              <a:gd name="connsiteX18" fmla="*/ 7331710 w 7969250"/>
              <a:gd name="connsiteY18" fmla="*/ 421761 h 2121408"/>
              <a:gd name="connsiteX19" fmla="*/ 7969250 w 7969250"/>
              <a:gd name="connsiteY19" fmla="*/ 576387 h 2121408"/>
              <a:gd name="connsiteX0" fmla="*/ 39846 w 7969250"/>
              <a:gd name="connsiteY0" fmla="*/ 804672 h 2121408"/>
              <a:gd name="connsiteX1" fmla="*/ 0 w 7969250"/>
              <a:gd name="connsiteY1" fmla="*/ 1361991 h 2121408"/>
              <a:gd name="connsiteX2" fmla="*/ 411702 w 7969250"/>
              <a:gd name="connsiteY2" fmla="*/ 1005840 h 2121408"/>
              <a:gd name="connsiteX3" fmla="*/ 771366 w 7969250"/>
              <a:gd name="connsiteY3" fmla="*/ 1767840 h 2121408"/>
              <a:gd name="connsiteX4" fmla="*/ 1131030 w 7969250"/>
              <a:gd name="connsiteY4" fmla="*/ 768096 h 2121408"/>
              <a:gd name="connsiteX5" fmla="*/ 1496790 w 7969250"/>
              <a:gd name="connsiteY5" fmla="*/ 2121408 h 2121408"/>
              <a:gd name="connsiteX6" fmla="*/ 1862550 w 7969250"/>
              <a:gd name="connsiteY6" fmla="*/ 1121664 h 2121408"/>
              <a:gd name="connsiteX7" fmla="*/ 2228310 w 7969250"/>
              <a:gd name="connsiteY7" fmla="*/ 829056 h 2121408"/>
              <a:gd name="connsiteX8" fmla="*/ 2594070 w 7969250"/>
              <a:gd name="connsiteY8" fmla="*/ 1517904 h 2121408"/>
              <a:gd name="connsiteX9" fmla="*/ 2947638 w 7969250"/>
              <a:gd name="connsiteY9" fmla="*/ 579120 h 2121408"/>
              <a:gd name="connsiteX10" fmla="*/ 3337782 w 7969250"/>
              <a:gd name="connsiteY10" fmla="*/ 1115568 h 2121408"/>
              <a:gd name="connsiteX11" fmla="*/ 4776438 w 7969250"/>
              <a:gd name="connsiteY11" fmla="*/ 0 h 2121408"/>
              <a:gd name="connsiteX12" fmla="*/ 5136102 w 7969250"/>
              <a:gd name="connsiteY12" fmla="*/ 30480 h 2121408"/>
              <a:gd name="connsiteX13" fmla="*/ 5477478 w 7969250"/>
              <a:gd name="connsiteY13" fmla="*/ 36576 h 2121408"/>
              <a:gd name="connsiteX14" fmla="*/ 5879814 w 7969250"/>
              <a:gd name="connsiteY14" fmla="*/ 298704 h 2121408"/>
              <a:gd name="connsiteX15" fmla="*/ 6605238 w 7969250"/>
              <a:gd name="connsiteY15" fmla="*/ 268224 h 2121408"/>
              <a:gd name="connsiteX16" fmla="*/ 6946614 w 7969250"/>
              <a:gd name="connsiteY16" fmla="*/ 18288 h 2121408"/>
              <a:gd name="connsiteX17" fmla="*/ 7331710 w 7969250"/>
              <a:gd name="connsiteY17" fmla="*/ 421761 h 2121408"/>
              <a:gd name="connsiteX18" fmla="*/ 7969250 w 7969250"/>
              <a:gd name="connsiteY18" fmla="*/ 576387 h 2121408"/>
              <a:gd name="connsiteX0" fmla="*/ 39846 w 7969250"/>
              <a:gd name="connsiteY0" fmla="*/ 804672 h 2121408"/>
              <a:gd name="connsiteX1" fmla="*/ 0 w 7969250"/>
              <a:gd name="connsiteY1" fmla="*/ 1361991 h 2121408"/>
              <a:gd name="connsiteX2" fmla="*/ 411702 w 7969250"/>
              <a:gd name="connsiteY2" fmla="*/ 1005840 h 2121408"/>
              <a:gd name="connsiteX3" fmla="*/ 771366 w 7969250"/>
              <a:gd name="connsiteY3" fmla="*/ 1767840 h 2121408"/>
              <a:gd name="connsiteX4" fmla="*/ 1131030 w 7969250"/>
              <a:gd name="connsiteY4" fmla="*/ 768096 h 2121408"/>
              <a:gd name="connsiteX5" fmla="*/ 1496790 w 7969250"/>
              <a:gd name="connsiteY5" fmla="*/ 2121408 h 2121408"/>
              <a:gd name="connsiteX6" fmla="*/ 1862550 w 7969250"/>
              <a:gd name="connsiteY6" fmla="*/ 1121664 h 2121408"/>
              <a:gd name="connsiteX7" fmla="*/ 2228310 w 7969250"/>
              <a:gd name="connsiteY7" fmla="*/ 829056 h 2121408"/>
              <a:gd name="connsiteX8" fmla="*/ 2594070 w 7969250"/>
              <a:gd name="connsiteY8" fmla="*/ 1517904 h 2121408"/>
              <a:gd name="connsiteX9" fmla="*/ 2947638 w 7969250"/>
              <a:gd name="connsiteY9" fmla="*/ 579120 h 2121408"/>
              <a:gd name="connsiteX10" fmla="*/ 4776438 w 7969250"/>
              <a:gd name="connsiteY10" fmla="*/ 0 h 2121408"/>
              <a:gd name="connsiteX11" fmla="*/ 5136102 w 7969250"/>
              <a:gd name="connsiteY11" fmla="*/ 30480 h 2121408"/>
              <a:gd name="connsiteX12" fmla="*/ 5477478 w 7969250"/>
              <a:gd name="connsiteY12" fmla="*/ 36576 h 2121408"/>
              <a:gd name="connsiteX13" fmla="*/ 5879814 w 7969250"/>
              <a:gd name="connsiteY13" fmla="*/ 298704 h 2121408"/>
              <a:gd name="connsiteX14" fmla="*/ 6605238 w 7969250"/>
              <a:gd name="connsiteY14" fmla="*/ 268224 h 2121408"/>
              <a:gd name="connsiteX15" fmla="*/ 6946614 w 7969250"/>
              <a:gd name="connsiteY15" fmla="*/ 18288 h 2121408"/>
              <a:gd name="connsiteX16" fmla="*/ 7331710 w 7969250"/>
              <a:gd name="connsiteY16" fmla="*/ 421761 h 2121408"/>
              <a:gd name="connsiteX17" fmla="*/ 7969250 w 7969250"/>
              <a:gd name="connsiteY17" fmla="*/ 576387 h 2121408"/>
              <a:gd name="connsiteX0" fmla="*/ 39846 w 7969250"/>
              <a:gd name="connsiteY0" fmla="*/ 1142328 h 2459064"/>
              <a:gd name="connsiteX1" fmla="*/ 0 w 7969250"/>
              <a:gd name="connsiteY1" fmla="*/ 1699647 h 2459064"/>
              <a:gd name="connsiteX2" fmla="*/ 411702 w 7969250"/>
              <a:gd name="connsiteY2" fmla="*/ 1343496 h 2459064"/>
              <a:gd name="connsiteX3" fmla="*/ 771366 w 7969250"/>
              <a:gd name="connsiteY3" fmla="*/ 2105496 h 2459064"/>
              <a:gd name="connsiteX4" fmla="*/ 1131030 w 7969250"/>
              <a:gd name="connsiteY4" fmla="*/ 1105752 h 2459064"/>
              <a:gd name="connsiteX5" fmla="*/ 1496790 w 7969250"/>
              <a:gd name="connsiteY5" fmla="*/ 2459064 h 2459064"/>
              <a:gd name="connsiteX6" fmla="*/ 1862550 w 7969250"/>
              <a:gd name="connsiteY6" fmla="*/ 1459320 h 2459064"/>
              <a:gd name="connsiteX7" fmla="*/ 2228310 w 7969250"/>
              <a:gd name="connsiteY7" fmla="*/ 1166712 h 2459064"/>
              <a:gd name="connsiteX8" fmla="*/ 2594070 w 7969250"/>
              <a:gd name="connsiteY8" fmla="*/ 1855560 h 2459064"/>
              <a:gd name="connsiteX9" fmla="*/ 2947638 w 7969250"/>
              <a:gd name="connsiteY9" fmla="*/ 916776 h 2459064"/>
              <a:gd name="connsiteX10" fmla="*/ 4776438 w 7969250"/>
              <a:gd name="connsiteY10" fmla="*/ 337656 h 2459064"/>
              <a:gd name="connsiteX11" fmla="*/ 5136102 w 7969250"/>
              <a:gd name="connsiteY11" fmla="*/ 368136 h 2459064"/>
              <a:gd name="connsiteX12" fmla="*/ 5477478 w 7969250"/>
              <a:gd name="connsiteY12" fmla="*/ 374232 h 2459064"/>
              <a:gd name="connsiteX13" fmla="*/ 5879814 w 7969250"/>
              <a:gd name="connsiteY13" fmla="*/ 636360 h 2459064"/>
              <a:gd name="connsiteX14" fmla="*/ 5737860 w 7969250"/>
              <a:gd name="connsiteY14" fmla="*/ 0 h 2459064"/>
              <a:gd name="connsiteX15" fmla="*/ 6605238 w 7969250"/>
              <a:gd name="connsiteY15" fmla="*/ 605880 h 2459064"/>
              <a:gd name="connsiteX16" fmla="*/ 6946614 w 7969250"/>
              <a:gd name="connsiteY16" fmla="*/ 355944 h 2459064"/>
              <a:gd name="connsiteX17" fmla="*/ 7331710 w 7969250"/>
              <a:gd name="connsiteY17" fmla="*/ 759417 h 2459064"/>
              <a:gd name="connsiteX18" fmla="*/ 7969250 w 7969250"/>
              <a:gd name="connsiteY18" fmla="*/ 914043 h 2459064"/>
              <a:gd name="connsiteX0" fmla="*/ 39846 w 7544573"/>
              <a:gd name="connsiteY0" fmla="*/ 1499194 h 2815930"/>
              <a:gd name="connsiteX1" fmla="*/ 0 w 7544573"/>
              <a:gd name="connsiteY1" fmla="*/ 2056513 h 2815930"/>
              <a:gd name="connsiteX2" fmla="*/ 411702 w 7544573"/>
              <a:gd name="connsiteY2" fmla="*/ 1700362 h 2815930"/>
              <a:gd name="connsiteX3" fmla="*/ 771366 w 7544573"/>
              <a:gd name="connsiteY3" fmla="*/ 2462362 h 2815930"/>
              <a:gd name="connsiteX4" fmla="*/ 1131030 w 7544573"/>
              <a:gd name="connsiteY4" fmla="*/ 1462618 h 2815930"/>
              <a:gd name="connsiteX5" fmla="*/ 1496790 w 7544573"/>
              <a:gd name="connsiteY5" fmla="*/ 2815930 h 2815930"/>
              <a:gd name="connsiteX6" fmla="*/ 1862550 w 7544573"/>
              <a:gd name="connsiteY6" fmla="*/ 1816186 h 2815930"/>
              <a:gd name="connsiteX7" fmla="*/ 2228310 w 7544573"/>
              <a:gd name="connsiteY7" fmla="*/ 1523578 h 2815930"/>
              <a:gd name="connsiteX8" fmla="*/ 2594070 w 7544573"/>
              <a:gd name="connsiteY8" fmla="*/ 2212426 h 2815930"/>
              <a:gd name="connsiteX9" fmla="*/ 2947638 w 7544573"/>
              <a:gd name="connsiteY9" fmla="*/ 1273642 h 2815930"/>
              <a:gd name="connsiteX10" fmla="*/ 4776438 w 7544573"/>
              <a:gd name="connsiteY10" fmla="*/ 694522 h 2815930"/>
              <a:gd name="connsiteX11" fmla="*/ 5136102 w 7544573"/>
              <a:gd name="connsiteY11" fmla="*/ 725002 h 2815930"/>
              <a:gd name="connsiteX12" fmla="*/ 5477478 w 7544573"/>
              <a:gd name="connsiteY12" fmla="*/ 731098 h 2815930"/>
              <a:gd name="connsiteX13" fmla="*/ 5879814 w 7544573"/>
              <a:gd name="connsiteY13" fmla="*/ 993226 h 2815930"/>
              <a:gd name="connsiteX14" fmla="*/ 5737860 w 7544573"/>
              <a:gd name="connsiteY14" fmla="*/ 356866 h 2815930"/>
              <a:gd name="connsiteX15" fmla="*/ 6605238 w 7544573"/>
              <a:gd name="connsiteY15" fmla="*/ 962746 h 2815930"/>
              <a:gd name="connsiteX16" fmla="*/ 6946614 w 7544573"/>
              <a:gd name="connsiteY16" fmla="*/ 712810 h 2815930"/>
              <a:gd name="connsiteX17" fmla="*/ 7331710 w 7544573"/>
              <a:gd name="connsiteY17" fmla="*/ 1116283 h 2815930"/>
              <a:gd name="connsiteX18" fmla="*/ 6853555 w 7544573"/>
              <a:gd name="connsiteY18" fmla="*/ 67564 h 2815930"/>
              <a:gd name="connsiteX0" fmla="*/ 39846 w 6946614"/>
              <a:gd name="connsiteY0" fmla="*/ 1499194 h 2815930"/>
              <a:gd name="connsiteX1" fmla="*/ 0 w 6946614"/>
              <a:gd name="connsiteY1" fmla="*/ 2056513 h 2815930"/>
              <a:gd name="connsiteX2" fmla="*/ 411702 w 6946614"/>
              <a:gd name="connsiteY2" fmla="*/ 1700362 h 2815930"/>
              <a:gd name="connsiteX3" fmla="*/ 771366 w 6946614"/>
              <a:gd name="connsiteY3" fmla="*/ 2462362 h 2815930"/>
              <a:gd name="connsiteX4" fmla="*/ 1131030 w 6946614"/>
              <a:gd name="connsiteY4" fmla="*/ 1462618 h 2815930"/>
              <a:gd name="connsiteX5" fmla="*/ 1496790 w 6946614"/>
              <a:gd name="connsiteY5" fmla="*/ 2815930 h 2815930"/>
              <a:gd name="connsiteX6" fmla="*/ 1862550 w 6946614"/>
              <a:gd name="connsiteY6" fmla="*/ 1816186 h 2815930"/>
              <a:gd name="connsiteX7" fmla="*/ 2228310 w 6946614"/>
              <a:gd name="connsiteY7" fmla="*/ 1523578 h 2815930"/>
              <a:gd name="connsiteX8" fmla="*/ 2594070 w 6946614"/>
              <a:gd name="connsiteY8" fmla="*/ 2212426 h 2815930"/>
              <a:gd name="connsiteX9" fmla="*/ 2947638 w 6946614"/>
              <a:gd name="connsiteY9" fmla="*/ 1273642 h 2815930"/>
              <a:gd name="connsiteX10" fmla="*/ 4776438 w 6946614"/>
              <a:gd name="connsiteY10" fmla="*/ 694522 h 2815930"/>
              <a:gd name="connsiteX11" fmla="*/ 5136102 w 6946614"/>
              <a:gd name="connsiteY11" fmla="*/ 725002 h 2815930"/>
              <a:gd name="connsiteX12" fmla="*/ 5477478 w 6946614"/>
              <a:gd name="connsiteY12" fmla="*/ 731098 h 2815930"/>
              <a:gd name="connsiteX13" fmla="*/ 5879814 w 6946614"/>
              <a:gd name="connsiteY13" fmla="*/ 993226 h 2815930"/>
              <a:gd name="connsiteX14" fmla="*/ 5737860 w 6946614"/>
              <a:gd name="connsiteY14" fmla="*/ 356866 h 2815930"/>
              <a:gd name="connsiteX15" fmla="*/ 6605238 w 6946614"/>
              <a:gd name="connsiteY15" fmla="*/ 962746 h 2815930"/>
              <a:gd name="connsiteX16" fmla="*/ 6946614 w 6946614"/>
              <a:gd name="connsiteY16" fmla="*/ 712810 h 2815930"/>
              <a:gd name="connsiteX17" fmla="*/ 6534786 w 6946614"/>
              <a:gd name="connsiteY17" fmla="*/ 718493 h 2815930"/>
              <a:gd name="connsiteX18" fmla="*/ 6853555 w 6946614"/>
              <a:gd name="connsiteY18" fmla="*/ 67564 h 2815930"/>
              <a:gd name="connsiteX0" fmla="*/ 39846 w 6946614"/>
              <a:gd name="connsiteY0" fmla="*/ 1431630 h 2748366"/>
              <a:gd name="connsiteX1" fmla="*/ 0 w 6946614"/>
              <a:gd name="connsiteY1" fmla="*/ 1988949 h 2748366"/>
              <a:gd name="connsiteX2" fmla="*/ 411702 w 6946614"/>
              <a:gd name="connsiteY2" fmla="*/ 1632798 h 2748366"/>
              <a:gd name="connsiteX3" fmla="*/ 771366 w 6946614"/>
              <a:gd name="connsiteY3" fmla="*/ 2394798 h 2748366"/>
              <a:gd name="connsiteX4" fmla="*/ 1131030 w 6946614"/>
              <a:gd name="connsiteY4" fmla="*/ 1395054 h 2748366"/>
              <a:gd name="connsiteX5" fmla="*/ 1496790 w 6946614"/>
              <a:gd name="connsiteY5" fmla="*/ 2748366 h 2748366"/>
              <a:gd name="connsiteX6" fmla="*/ 1862550 w 6946614"/>
              <a:gd name="connsiteY6" fmla="*/ 1748622 h 2748366"/>
              <a:gd name="connsiteX7" fmla="*/ 2228310 w 6946614"/>
              <a:gd name="connsiteY7" fmla="*/ 1456014 h 2748366"/>
              <a:gd name="connsiteX8" fmla="*/ 2594070 w 6946614"/>
              <a:gd name="connsiteY8" fmla="*/ 2144862 h 2748366"/>
              <a:gd name="connsiteX9" fmla="*/ 2947638 w 6946614"/>
              <a:gd name="connsiteY9" fmla="*/ 1206078 h 2748366"/>
              <a:gd name="connsiteX10" fmla="*/ 4776438 w 6946614"/>
              <a:gd name="connsiteY10" fmla="*/ 626958 h 2748366"/>
              <a:gd name="connsiteX11" fmla="*/ 5136102 w 6946614"/>
              <a:gd name="connsiteY11" fmla="*/ 657438 h 2748366"/>
              <a:gd name="connsiteX12" fmla="*/ 5477478 w 6946614"/>
              <a:gd name="connsiteY12" fmla="*/ 663534 h 2748366"/>
              <a:gd name="connsiteX13" fmla="*/ 5879814 w 6946614"/>
              <a:gd name="connsiteY13" fmla="*/ 925662 h 2748366"/>
              <a:gd name="connsiteX14" fmla="*/ 5737860 w 6946614"/>
              <a:gd name="connsiteY14" fmla="*/ 289302 h 2748366"/>
              <a:gd name="connsiteX15" fmla="*/ 6605238 w 6946614"/>
              <a:gd name="connsiteY15" fmla="*/ 895182 h 2748366"/>
              <a:gd name="connsiteX16" fmla="*/ 6946614 w 6946614"/>
              <a:gd name="connsiteY16" fmla="*/ 645246 h 2748366"/>
              <a:gd name="connsiteX17" fmla="*/ 6853555 w 6946614"/>
              <a:gd name="connsiteY17" fmla="*/ 0 h 2748366"/>
              <a:gd name="connsiteX0" fmla="*/ 39846 w 6946614"/>
              <a:gd name="connsiteY0" fmla="*/ 1431630 h 2820691"/>
              <a:gd name="connsiteX1" fmla="*/ 0 w 6946614"/>
              <a:gd name="connsiteY1" fmla="*/ 1988949 h 2820691"/>
              <a:gd name="connsiteX2" fmla="*/ 411702 w 6946614"/>
              <a:gd name="connsiteY2" fmla="*/ 1632798 h 2820691"/>
              <a:gd name="connsiteX3" fmla="*/ 771366 w 6946614"/>
              <a:gd name="connsiteY3" fmla="*/ 2394798 h 2820691"/>
              <a:gd name="connsiteX4" fmla="*/ 1131030 w 6946614"/>
              <a:gd name="connsiteY4" fmla="*/ 1395054 h 2820691"/>
              <a:gd name="connsiteX5" fmla="*/ 1496790 w 6946614"/>
              <a:gd name="connsiteY5" fmla="*/ 2748366 h 2820691"/>
              <a:gd name="connsiteX6" fmla="*/ 1862550 w 6946614"/>
              <a:gd name="connsiteY6" fmla="*/ 1748622 h 2820691"/>
              <a:gd name="connsiteX7" fmla="*/ 2228310 w 6946614"/>
              <a:gd name="connsiteY7" fmla="*/ 1456014 h 2820691"/>
              <a:gd name="connsiteX8" fmla="*/ 2594070 w 6946614"/>
              <a:gd name="connsiteY8" fmla="*/ 2144862 h 2820691"/>
              <a:gd name="connsiteX9" fmla="*/ 2947638 w 6946614"/>
              <a:gd name="connsiteY9" fmla="*/ 1206078 h 2820691"/>
              <a:gd name="connsiteX10" fmla="*/ 4776438 w 6946614"/>
              <a:gd name="connsiteY10" fmla="*/ 626958 h 2820691"/>
              <a:gd name="connsiteX11" fmla="*/ 5136102 w 6946614"/>
              <a:gd name="connsiteY11" fmla="*/ 657438 h 2820691"/>
              <a:gd name="connsiteX12" fmla="*/ 5477478 w 6946614"/>
              <a:gd name="connsiteY12" fmla="*/ 663534 h 2820691"/>
              <a:gd name="connsiteX13" fmla="*/ 5879814 w 6946614"/>
              <a:gd name="connsiteY13" fmla="*/ 925662 h 2820691"/>
              <a:gd name="connsiteX14" fmla="*/ 5737860 w 6946614"/>
              <a:gd name="connsiteY14" fmla="*/ 289302 h 2820691"/>
              <a:gd name="connsiteX15" fmla="*/ 6335555 w 6946614"/>
              <a:gd name="connsiteY15" fmla="*/ 2820691 h 2820691"/>
              <a:gd name="connsiteX16" fmla="*/ 6946614 w 6946614"/>
              <a:gd name="connsiteY16" fmla="*/ 645246 h 2820691"/>
              <a:gd name="connsiteX17" fmla="*/ 6853555 w 6946614"/>
              <a:gd name="connsiteY17" fmla="*/ 0 h 2820691"/>
              <a:gd name="connsiteX0" fmla="*/ 39846 w 6853555"/>
              <a:gd name="connsiteY0" fmla="*/ 1431630 h 2820691"/>
              <a:gd name="connsiteX1" fmla="*/ 0 w 6853555"/>
              <a:gd name="connsiteY1" fmla="*/ 1988949 h 2820691"/>
              <a:gd name="connsiteX2" fmla="*/ 411702 w 6853555"/>
              <a:gd name="connsiteY2" fmla="*/ 1632798 h 2820691"/>
              <a:gd name="connsiteX3" fmla="*/ 771366 w 6853555"/>
              <a:gd name="connsiteY3" fmla="*/ 2394798 h 2820691"/>
              <a:gd name="connsiteX4" fmla="*/ 1131030 w 6853555"/>
              <a:gd name="connsiteY4" fmla="*/ 1395054 h 2820691"/>
              <a:gd name="connsiteX5" fmla="*/ 1496790 w 6853555"/>
              <a:gd name="connsiteY5" fmla="*/ 2748366 h 2820691"/>
              <a:gd name="connsiteX6" fmla="*/ 1862550 w 6853555"/>
              <a:gd name="connsiteY6" fmla="*/ 1748622 h 2820691"/>
              <a:gd name="connsiteX7" fmla="*/ 2228310 w 6853555"/>
              <a:gd name="connsiteY7" fmla="*/ 1456014 h 2820691"/>
              <a:gd name="connsiteX8" fmla="*/ 2594070 w 6853555"/>
              <a:gd name="connsiteY8" fmla="*/ 2144862 h 2820691"/>
              <a:gd name="connsiteX9" fmla="*/ 2947638 w 6853555"/>
              <a:gd name="connsiteY9" fmla="*/ 1206078 h 2820691"/>
              <a:gd name="connsiteX10" fmla="*/ 4776438 w 6853555"/>
              <a:gd name="connsiteY10" fmla="*/ 626958 h 2820691"/>
              <a:gd name="connsiteX11" fmla="*/ 5136102 w 6853555"/>
              <a:gd name="connsiteY11" fmla="*/ 657438 h 2820691"/>
              <a:gd name="connsiteX12" fmla="*/ 5477478 w 6853555"/>
              <a:gd name="connsiteY12" fmla="*/ 663534 h 2820691"/>
              <a:gd name="connsiteX13" fmla="*/ 5879814 w 6853555"/>
              <a:gd name="connsiteY13" fmla="*/ 925662 h 2820691"/>
              <a:gd name="connsiteX14" fmla="*/ 5737860 w 6853555"/>
              <a:gd name="connsiteY14" fmla="*/ 289302 h 2820691"/>
              <a:gd name="connsiteX15" fmla="*/ 6335555 w 6853555"/>
              <a:gd name="connsiteY15" fmla="*/ 2820691 h 2820691"/>
              <a:gd name="connsiteX16" fmla="*/ 6654326 w 6853555"/>
              <a:gd name="connsiteY16" fmla="*/ 180814 h 2820691"/>
              <a:gd name="connsiteX17" fmla="*/ 6853555 w 6853555"/>
              <a:gd name="connsiteY17" fmla="*/ 0 h 2820691"/>
              <a:gd name="connsiteX0" fmla="*/ 39846 w 6853555"/>
              <a:gd name="connsiteY0" fmla="*/ 1431630 h 2820691"/>
              <a:gd name="connsiteX1" fmla="*/ 0 w 6853555"/>
              <a:gd name="connsiteY1" fmla="*/ 1988949 h 2820691"/>
              <a:gd name="connsiteX2" fmla="*/ 411702 w 6853555"/>
              <a:gd name="connsiteY2" fmla="*/ 1632798 h 2820691"/>
              <a:gd name="connsiteX3" fmla="*/ 771366 w 6853555"/>
              <a:gd name="connsiteY3" fmla="*/ 2394798 h 2820691"/>
              <a:gd name="connsiteX4" fmla="*/ 1131030 w 6853555"/>
              <a:gd name="connsiteY4" fmla="*/ 1395054 h 2820691"/>
              <a:gd name="connsiteX5" fmla="*/ 1496790 w 6853555"/>
              <a:gd name="connsiteY5" fmla="*/ 2748366 h 2820691"/>
              <a:gd name="connsiteX6" fmla="*/ 1862550 w 6853555"/>
              <a:gd name="connsiteY6" fmla="*/ 1748622 h 2820691"/>
              <a:gd name="connsiteX7" fmla="*/ 2228310 w 6853555"/>
              <a:gd name="connsiteY7" fmla="*/ 1456014 h 2820691"/>
              <a:gd name="connsiteX8" fmla="*/ 2594070 w 6853555"/>
              <a:gd name="connsiteY8" fmla="*/ 2144862 h 2820691"/>
              <a:gd name="connsiteX9" fmla="*/ 2947638 w 6853555"/>
              <a:gd name="connsiteY9" fmla="*/ 1206078 h 2820691"/>
              <a:gd name="connsiteX10" fmla="*/ 4776438 w 6853555"/>
              <a:gd name="connsiteY10" fmla="*/ 626958 h 2820691"/>
              <a:gd name="connsiteX11" fmla="*/ 5136102 w 6853555"/>
              <a:gd name="connsiteY11" fmla="*/ 657438 h 2820691"/>
              <a:gd name="connsiteX12" fmla="*/ 5477478 w 6853555"/>
              <a:gd name="connsiteY12" fmla="*/ 663534 h 2820691"/>
              <a:gd name="connsiteX13" fmla="*/ 5879814 w 6853555"/>
              <a:gd name="connsiteY13" fmla="*/ 925662 h 2820691"/>
              <a:gd name="connsiteX14" fmla="*/ 5737860 w 6853555"/>
              <a:gd name="connsiteY14" fmla="*/ 289302 h 2820691"/>
              <a:gd name="connsiteX15" fmla="*/ 6335555 w 6853555"/>
              <a:gd name="connsiteY15" fmla="*/ 2820691 h 2820691"/>
              <a:gd name="connsiteX16" fmla="*/ 6853555 w 6853555"/>
              <a:gd name="connsiteY16" fmla="*/ 0 h 2820691"/>
              <a:gd name="connsiteX0" fmla="*/ 39846 w 6694172"/>
              <a:gd name="connsiteY0" fmla="*/ 1286978 h 2676039"/>
              <a:gd name="connsiteX1" fmla="*/ 0 w 6694172"/>
              <a:gd name="connsiteY1" fmla="*/ 1844297 h 2676039"/>
              <a:gd name="connsiteX2" fmla="*/ 411702 w 6694172"/>
              <a:gd name="connsiteY2" fmla="*/ 1488146 h 2676039"/>
              <a:gd name="connsiteX3" fmla="*/ 771366 w 6694172"/>
              <a:gd name="connsiteY3" fmla="*/ 2250146 h 2676039"/>
              <a:gd name="connsiteX4" fmla="*/ 1131030 w 6694172"/>
              <a:gd name="connsiteY4" fmla="*/ 1250402 h 2676039"/>
              <a:gd name="connsiteX5" fmla="*/ 1496790 w 6694172"/>
              <a:gd name="connsiteY5" fmla="*/ 2603714 h 2676039"/>
              <a:gd name="connsiteX6" fmla="*/ 1862550 w 6694172"/>
              <a:gd name="connsiteY6" fmla="*/ 1603970 h 2676039"/>
              <a:gd name="connsiteX7" fmla="*/ 2228310 w 6694172"/>
              <a:gd name="connsiteY7" fmla="*/ 1311362 h 2676039"/>
              <a:gd name="connsiteX8" fmla="*/ 2594070 w 6694172"/>
              <a:gd name="connsiteY8" fmla="*/ 2000210 h 2676039"/>
              <a:gd name="connsiteX9" fmla="*/ 2947638 w 6694172"/>
              <a:gd name="connsiteY9" fmla="*/ 1061426 h 2676039"/>
              <a:gd name="connsiteX10" fmla="*/ 4776438 w 6694172"/>
              <a:gd name="connsiteY10" fmla="*/ 482306 h 2676039"/>
              <a:gd name="connsiteX11" fmla="*/ 5136102 w 6694172"/>
              <a:gd name="connsiteY11" fmla="*/ 512786 h 2676039"/>
              <a:gd name="connsiteX12" fmla="*/ 5477478 w 6694172"/>
              <a:gd name="connsiteY12" fmla="*/ 518882 h 2676039"/>
              <a:gd name="connsiteX13" fmla="*/ 5879814 w 6694172"/>
              <a:gd name="connsiteY13" fmla="*/ 781010 h 2676039"/>
              <a:gd name="connsiteX14" fmla="*/ 5737860 w 6694172"/>
              <a:gd name="connsiteY14" fmla="*/ 144650 h 2676039"/>
              <a:gd name="connsiteX15" fmla="*/ 6335555 w 6694172"/>
              <a:gd name="connsiteY15" fmla="*/ 2676039 h 2676039"/>
              <a:gd name="connsiteX16" fmla="*/ 6694172 w 6694172"/>
              <a:gd name="connsiteY16" fmla="*/ 0 h 2676039"/>
              <a:gd name="connsiteX0" fmla="*/ 39846 w 6750792"/>
              <a:gd name="connsiteY0" fmla="*/ 1731890 h 3120951"/>
              <a:gd name="connsiteX1" fmla="*/ 0 w 6750792"/>
              <a:gd name="connsiteY1" fmla="*/ 2289209 h 3120951"/>
              <a:gd name="connsiteX2" fmla="*/ 411702 w 6750792"/>
              <a:gd name="connsiteY2" fmla="*/ 1933058 h 3120951"/>
              <a:gd name="connsiteX3" fmla="*/ 771366 w 6750792"/>
              <a:gd name="connsiteY3" fmla="*/ 2695058 h 3120951"/>
              <a:gd name="connsiteX4" fmla="*/ 1131030 w 6750792"/>
              <a:gd name="connsiteY4" fmla="*/ 1695314 h 3120951"/>
              <a:gd name="connsiteX5" fmla="*/ 1496790 w 6750792"/>
              <a:gd name="connsiteY5" fmla="*/ 3048626 h 3120951"/>
              <a:gd name="connsiteX6" fmla="*/ 1862550 w 6750792"/>
              <a:gd name="connsiteY6" fmla="*/ 2048882 h 3120951"/>
              <a:gd name="connsiteX7" fmla="*/ 2228310 w 6750792"/>
              <a:gd name="connsiteY7" fmla="*/ 1756274 h 3120951"/>
              <a:gd name="connsiteX8" fmla="*/ 2594070 w 6750792"/>
              <a:gd name="connsiteY8" fmla="*/ 2445122 h 3120951"/>
              <a:gd name="connsiteX9" fmla="*/ 2947638 w 6750792"/>
              <a:gd name="connsiteY9" fmla="*/ 1506338 h 3120951"/>
              <a:gd name="connsiteX10" fmla="*/ 4776438 w 6750792"/>
              <a:gd name="connsiteY10" fmla="*/ 927218 h 3120951"/>
              <a:gd name="connsiteX11" fmla="*/ 5136102 w 6750792"/>
              <a:gd name="connsiteY11" fmla="*/ 957698 h 3120951"/>
              <a:gd name="connsiteX12" fmla="*/ 5477478 w 6750792"/>
              <a:gd name="connsiteY12" fmla="*/ 963794 h 3120951"/>
              <a:gd name="connsiteX13" fmla="*/ 5879814 w 6750792"/>
              <a:gd name="connsiteY13" fmla="*/ 1225922 h 3120951"/>
              <a:gd name="connsiteX14" fmla="*/ 5737860 w 6750792"/>
              <a:gd name="connsiteY14" fmla="*/ 589562 h 3120951"/>
              <a:gd name="connsiteX15" fmla="*/ 6335555 w 6750792"/>
              <a:gd name="connsiteY15" fmla="*/ 3120951 h 3120951"/>
              <a:gd name="connsiteX16" fmla="*/ 6694172 w 6750792"/>
              <a:gd name="connsiteY16" fmla="*/ 444912 h 3120951"/>
              <a:gd name="connsiteX17" fmla="*/ 6675273 w 6750792"/>
              <a:gd name="connsiteY17" fmla="*/ 451479 h 3120951"/>
              <a:gd name="connsiteX0" fmla="*/ 39846 w 7016879"/>
              <a:gd name="connsiteY0" fmla="*/ 1731890 h 3120951"/>
              <a:gd name="connsiteX1" fmla="*/ 0 w 7016879"/>
              <a:gd name="connsiteY1" fmla="*/ 2289209 h 3120951"/>
              <a:gd name="connsiteX2" fmla="*/ 411702 w 7016879"/>
              <a:gd name="connsiteY2" fmla="*/ 1933058 h 3120951"/>
              <a:gd name="connsiteX3" fmla="*/ 771366 w 7016879"/>
              <a:gd name="connsiteY3" fmla="*/ 2695058 h 3120951"/>
              <a:gd name="connsiteX4" fmla="*/ 1131030 w 7016879"/>
              <a:gd name="connsiteY4" fmla="*/ 1695314 h 3120951"/>
              <a:gd name="connsiteX5" fmla="*/ 1496790 w 7016879"/>
              <a:gd name="connsiteY5" fmla="*/ 3048626 h 3120951"/>
              <a:gd name="connsiteX6" fmla="*/ 1862550 w 7016879"/>
              <a:gd name="connsiteY6" fmla="*/ 2048882 h 3120951"/>
              <a:gd name="connsiteX7" fmla="*/ 2228310 w 7016879"/>
              <a:gd name="connsiteY7" fmla="*/ 1756274 h 3120951"/>
              <a:gd name="connsiteX8" fmla="*/ 2594070 w 7016879"/>
              <a:gd name="connsiteY8" fmla="*/ 2445122 h 3120951"/>
              <a:gd name="connsiteX9" fmla="*/ 2947638 w 7016879"/>
              <a:gd name="connsiteY9" fmla="*/ 1506338 h 3120951"/>
              <a:gd name="connsiteX10" fmla="*/ 4776438 w 7016879"/>
              <a:gd name="connsiteY10" fmla="*/ 927218 h 3120951"/>
              <a:gd name="connsiteX11" fmla="*/ 5136102 w 7016879"/>
              <a:gd name="connsiteY11" fmla="*/ 957698 h 3120951"/>
              <a:gd name="connsiteX12" fmla="*/ 5477478 w 7016879"/>
              <a:gd name="connsiteY12" fmla="*/ 963794 h 3120951"/>
              <a:gd name="connsiteX13" fmla="*/ 5879814 w 7016879"/>
              <a:gd name="connsiteY13" fmla="*/ 1225922 h 3120951"/>
              <a:gd name="connsiteX14" fmla="*/ 5737860 w 7016879"/>
              <a:gd name="connsiteY14" fmla="*/ 589562 h 3120951"/>
              <a:gd name="connsiteX15" fmla="*/ 6335555 w 7016879"/>
              <a:gd name="connsiteY15" fmla="*/ 3120951 h 3120951"/>
              <a:gd name="connsiteX16" fmla="*/ 6694172 w 7016879"/>
              <a:gd name="connsiteY16" fmla="*/ 444912 h 3120951"/>
              <a:gd name="connsiteX17" fmla="*/ 7012942 w 7016879"/>
              <a:gd name="connsiteY17" fmla="*/ 227935 h 3120951"/>
              <a:gd name="connsiteX0" fmla="*/ 39846 w 7255957"/>
              <a:gd name="connsiteY0" fmla="*/ 1769421 h 3158482"/>
              <a:gd name="connsiteX1" fmla="*/ 0 w 7255957"/>
              <a:gd name="connsiteY1" fmla="*/ 2326740 h 3158482"/>
              <a:gd name="connsiteX2" fmla="*/ 411702 w 7255957"/>
              <a:gd name="connsiteY2" fmla="*/ 1970589 h 3158482"/>
              <a:gd name="connsiteX3" fmla="*/ 771366 w 7255957"/>
              <a:gd name="connsiteY3" fmla="*/ 2732589 h 3158482"/>
              <a:gd name="connsiteX4" fmla="*/ 1131030 w 7255957"/>
              <a:gd name="connsiteY4" fmla="*/ 1732845 h 3158482"/>
              <a:gd name="connsiteX5" fmla="*/ 1496790 w 7255957"/>
              <a:gd name="connsiteY5" fmla="*/ 3086157 h 3158482"/>
              <a:gd name="connsiteX6" fmla="*/ 1862550 w 7255957"/>
              <a:gd name="connsiteY6" fmla="*/ 2086413 h 3158482"/>
              <a:gd name="connsiteX7" fmla="*/ 2228310 w 7255957"/>
              <a:gd name="connsiteY7" fmla="*/ 1793805 h 3158482"/>
              <a:gd name="connsiteX8" fmla="*/ 2594070 w 7255957"/>
              <a:gd name="connsiteY8" fmla="*/ 2482653 h 3158482"/>
              <a:gd name="connsiteX9" fmla="*/ 2947638 w 7255957"/>
              <a:gd name="connsiteY9" fmla="*/ 1543869 h 3158482"/>
              <a:gd name="connsiteX10" fmla="*/ 4776438 w 7255957"/>
              <a:gd name="connsiteY10" fmla="*/ 964749 h 3158482"/>
              <a:gd name="connsiteX11" fmla="*/ 5136102 w 7255957"/>
              <a:gd name="connsiteY11" fmla="*/ 995229 h 3158482"/>
              <a:gd name="connsiteX12" fmla="*/ 5477478 w 7255957"/>
              <a:gd name="connsiteY12" fmla="*/ 1001325 h 3158482"/>
              <a:gd name="connsiteX13" fmla="*/ 5879814 w 7255957"/>
              <a:gd name="connsiteY13" fmla="*/ 1263453 h 3158482"/>
              <a:gd name="connsiteX14" fmla="*/ 5737860 w 7255957"/>
              <a:gd name="connsiteY14" fmla="*/ 627093 h 3158482"/>
              <a:gd name="connsiteX15" fmla="*/ 6335555 w 7255957"/>
              <a:gd name="connsiteY15" fmla="*/ 3158482 h 3158482"/>
              <a:gd name="connsiteX16" fmla="*/ 6694172 w 7255957"/>
              <a:gd name="connsiteY16" fmla="*/ 482443 h 3158482"/>
              <a:gd name="connsiteX17" fmla="*/ 7252019 w 7255957"/>
              <a:gd name="connsiteY17" fmla="*/ 1368 h 3158482"/>
              <a:gd name="connsiteX0" fmla="*/ 39846 w 7255956"/>
              <a:gd name="connsiteY0" fmla="*/ 1769421 h 3158482"/>
              <a:gd name="connsiteX1" fmla="*/ 0 w 7255956"/>
              <a:gd name="connsiteY1" fmla="*/ 2326740 h 3158482"/>
              <a:gd name="connsiteX2" fmla="*/ 411702 w 7255956"/>
              <a:gd name="connsiteY2" fmla="*/ 1970589 h 3158482"/>
              <a:gd name="connsiteX3" fmla="*/ 771366 w 7255956"/>
              <a:gd name="connsiteY3" fmla="*/ 2732589 h 3158482"/>
              <a:gd name="connsiteX4" fmla="*/ 1131030 w 7255956"/>
              <a:gd name="connsiteY4" fmla="*/ 1732845 h 3158482"/>
              <a:gd name="connsiteX5" fmla="*/ 1496790 w 7255956"/>
              <a:gd name="connsiteY5" fmla="*/ 3086157 h 3158482"/>
              <a:gd name="connsiteX6" fmla="*/ 1862550 w 7255956"/>
              <a:gd name="connsiteY6" fmla="*/ 2086413 h 3158482"/>
              <a:gd name="connsiteX7" fmla="*/ 2228310 w 7255956"/>
              <a:gd name="connsiteY7" fmla="*/ 1793805 h 3158482"/>
              <a:gd name="connsiteX8" fmla="*/ 2594070 w 7255956"/>
              <a:gd name="connsiteY8" fmla="*/ 2482653 h 3158482"/>
              <a:gd name="connsiteX9" fmla="*/ 2947638 w 7255956"/>
              <a:gd name="connsiteY9" fmla="*/ 1543869 h 3158482"/>
              <a:gd name="connsiteX10" fmla="*/ 4776438 w 7255956"/>
              <a:gd name="connsiteY10" fmla="*/ 964749 h 3158482"/>
              <a:gd name="connsiteX11" fmla="*/ 5136102 w 7255956"/>
              <a:gd name="connsiteY11" fmla="*/ 995229 h 3158482"/>
              <a:gd name="connsiteX12" fmla="*/ 5477478 w 7255956"/>
              <a:gd name="connsiteY12" fmla="*/ 1001325 h 3158482"/>
              <a:gd name="connsiteX13" fmla="*/ 5879814 w 7255956"/>
              <a:gd name="connsiteY13" fmla="*/ 1263453 h 3158482"/>
              <a:gd name="connsiteX14" fmla="*/ 5737860 w 7255956"/>
              <a:gd name="connsiteY14" fmla="*/ 627093 h 3158482"/>
              <a:gd name="connsiteX15" fmla="*/ 6335555 w 7255956"/>
              <a:gd name="connsiteY15" fmla="*/ 3158482 h 3158482"/>
              <a:gd name="connsiteX16" fmla="*/ 6813710 w 7255956"/>
              <a:gd name="connsiteY16" fmla="*/ 579971 h 3158482"/>
              <a:gd name="connsiteX17" fmla="*/ 7252019 w 7255956"/>
              <a:gd name="connsiteY17" fmla="*/ 1368 h 3158482"/>
              <a:gd name="connsiteX0" fmla="*/ 39846 w 7255956"/>
              <a:gd name="connsiteY0" fmla="*/ 1769421 h 3158482"/>
              <a:gd name="connsiteX1" fmla="*/ 0 w 7255956"/>
              <a:gd name="connsiteY1" fmla="*/ 2326740 h 3158482"/>
              <a:gd name="connsiteX2" fmla="*/ 411702 w 7255956"/>
              <a:gd name="connsiteY2" fmla="*/ 1970589 h 3158482"/>
              <a:gd name="connsiteX3" fmla="*/ 771366 w 7255956"/>
              <a:gd name="connsiteY3" fmla="*/ 2732589 h 3158482"/>
              <a:gd name="connsiteX4" fmla="*/ 1131030 w 7255956"/>
              <a:gd name="connsiteY4" fmla="*/ 1732845 h 3158482"/>
              <a:gd name="connsiteX5" fmla="*/ 1496790 w 7255956"/>
              <a:gd name="connsiteY5" fmla="*/ 3086157 h 3158482"/>
              <a:gd name="connsiteX6" fmla="*/ 1862550 w 7255956"/>
              <a:gd name="connsiteY6" fmla="*/ 2086413 h 3158482"/>
              <a:gd name="connsiteX7" fmla="*/ 2228310 w 7255956"/>
              <a:gd name="connsiteY7" fmla="*/ 1793805 h 3158482"/>
              <a:gd name="connsiteX8" fmla="*/ 2594070 w 7255956"/>
              <a:gd name="connsiteY8" fmla="*/ 2482653 h 3158482"/>
              <a:gd name="connsiteX9" fmla="*/ 2947638 w 7255956"/>
              <a:gd name="connsiteY9" fmla="*/ 1543869 h 3158482"/>
              <a:gd name="connsiteX10" fmla="*/ 4776438 w 7255956"/>
              <a:gd name="connsiteY10" fmla="*/ 964749 h 3158482"/>
              <a:gd name="connsiteX11" fmla="*/ 5136102 w 7255956"/>
              <a:gd name="connsiteY11" fmla="*/ 995229 h 3158482"/>
              <a:gd name="connsiteX12" fmla="*/ 5477478 w 7255956"/>
              <a:gd name="connsiteY12" fmla="*/ 1001325 h 3158482"/>
              <a:gd name="connsiteX13" fmla="*/ 5879814 w 7255956"/>
              <a:gd name="connsiteY13" fmla="*/ 1263453 h 3158482"/>
              <a:gd name="connsiteX14" fmla="*/ 5737860 w 7255956"/>
              <a:gd name="connsiteY14" fmla="*/ 627093 h 3158482"/>
              <a:gd name="connsiteX15" fmla="*/ 6335555 w 7255956"/>
              <a:gd name="connsiteY15" fmla="*/ 3158482 h 3158482"/>
              <a:gd name="connsiteX16" fmla="*/ 6813710 w 7255956"/>
              <a:gd name="connsiteY16" fmla="*/ 579971 h 3158482"/>
              <a:gd name="connsiteX17" fmla="*/ 7252019 w 7255956"/>
              <a:gd name="connsiteY17" fmla="*/ 1368 h 3158482"/>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2228310 w 7255956"/>
              <a:gd name="connsiteY7" fmla="*/ 1793805 h 3086157"/>
              <a:gd name="connsiteX8" fmla="*/ 2594070 w 7255956"/>
              <a:gd name="connsiteY8" fmla="*/ 2482653 h 3086157"/>
              <a:gd name="connsiteX9" fmla="*/ 2947638 w 7255956"/>
              <a:gd name="connsiteY9" fmla="*/ 1543869 h 3086157"/>
              <a:gd name="connsiteX10" fmla="*/ 4776438 w 7255956"/>
              <a:gd name="connsiteY10" fmla="*/ 964749 h 3086157"/>
              <a:gd name="connsiteX11" fmla="*/ 5136102 w 7255956"/>
              <a:gd name="connsiteY11" fmla="*/ 995229 h 3086157"/>
              <a:gd name="connsiteX12" fmla="*/ 5477478 w 7255956"/>
              <a:gd name="connsiteY12" fmla="*/ 1001325 h 3086157"/>
              <a:gd name="connsiteX13" fmla="*/ 5879814 w 7255956"/>
              <a:gd name="connsiteY13" fmla="*/ 1263453 h 3086157"/>
              <a:gd name="connsiteX14" fmla="*/ 5737860 w 7255956"/>
              <a:gd name="connsiteY14" fmla="*/ 627093 h 3086157"/>
              <a:gd name="connsiteX15" fmla="*/ 6534788 w 7255956"/>
              <a:gd name="connsiteY15" fmla="*/ 2894383 h 3086157"/>
              <a:gd name="connsiteX16" fmla="*/ 6813710 w 7255956"/>
              <a:gd name="connsiteY16" fmla="*/ 579971 h 3086157"/>
              <a:gd name="connsiteX17" fmla="*/ 7252019 w 7255956"/>
              <a:gd name="connsiteY17"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2228310 w 7255956"/>
              <a:gd name="connsiteY7" fmla="*/ 1793805 h 3086157"/>
              <a:gd name="connsiteX8" fmla="*/ 2594070 w 7255956"/>
              <a:gd name="connsiteY8" fmla="*/ 2482653 h 3086157"/>
              <a:gd name="connsiteX9" fmla="*/ 2947638 w 7255956"/>
              <a:gd name="connsiteY9" fmla="*/ 1543869 h 3086157"/>
              <a:gd name="connsiteX10" fmla="*/ 4776438 w 7255956"/>
              <a:gd name="connsiteY10" fmla="*/ 964749 h 3086157"/>
              <a:gd name="connsiteX11" fmla="*/ 5136102 w 7255956"/>
              <a:gd name="connsiteY11" fmla="*/ 995229 h 3086157"/>
              <a:gd name="connsiteX12" fmla="*/ 5477478 w 7255956"/>
              <a:gd name="connsiteY12" fmla="*/ 1001325 h 3086157"/>
              <a:gd name="connsiteX13" fmla="*/ 5879814 w 7255956"/>
              <a:gd name="connsiteY13" fmla="*/ 1263453 h 3086157"/>
              <a:gd name="connsiteX14" fmla="*/ 6534788 w 7255956"/>
              <a:gd name="connsiteY14" fmla="*/ 2894383 h 3086157"/>
              <a:gd name="connsiteX15" fmla="*/ 6813710 w 7255956"/>
              <a:gd name="connsiteY15" fmla="*/ 579971 h 3086157"/>
              <a:gd name="connsiteX16" fmla="*/ 7252019 w 7255956"/>
              <a:gd name="connsiteY16"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2228310 w 7255956"/>
              <a:gd name="connsiteY7" fmla="*/ 1793805 h 3086157"/>
              <a:gd name="connsiteX8" fmla="*/ 2594070 w 7255956"/>
              <a:gd name="connsiteY8" fmla="*/ 2482653 h 3086157"/>
              <a:gd name="connsiteX9" fmla="*/ 2947638 w 7255956"/>
              <a:gd name="connsiteY9" fmla="*/ 1543869 h 3086157"/>
              <a:gd name="connsiteX10" fmla="*/ 4776438 w 7255956"/>
              <a:gd name="connsiteY10" fmla="*/ 964749 h 3086157"/>
              <a:gd name="connsiteX11" fmla="*/ 5136102 w 7255956"/>
              <a:gd name="connsiteY11" fmla="*/ 995229 h 3086157"/>
              <a:gd name="connsiteX12" fmla="*/ 5477478 w 7255956"/>
              <a:gd name="connsiteY12" fmla="*/ 1001325 h 3086157"/>
              <a:gd name="connsiteX13" fmla="*/ 6534788 w 7255956"/>
              <a:gd name="connsiteY13" fmla="*/ 2894383 h 3086157"/>
              <a:gd name="connsiteX14" fmla="*/ 6813710 w 7255956"/>
              <a:gd name="connsiteY14" fmla="*/ 579971 h 3086157"/>
              <a:gd name="connsiteX15" fmla="*/ 7252019 w 7255956"/>
              <a:gd name="connsiteY15"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2228310 w 7255956"/>
              <a:gd name="connsiteY7" fmla="*/ 1793805 h 3086157"/>
              <a:gd name="connsiteX8" fmla="*/ 2594070 w 7255956"/>
              <a:gd name="connsiteY8" fmla="*/ 2482653 h 3086157"/>
              <a:gd name="connsiteX9" fmla="*/ 2947638 w 7255956"/>
              <a:gd name="connsiteY9" fmla="*/ 1543869 h 3086157"/>
              <a:gd name="connsiteX10" fmla="*/ 4776438 w 7255956"/>
              <a:gd name="connsiteY10" fmla="*/ 964749 h 3086157"/>
              <a:gd name="connsiteX11" fmla="*/ 5136102 w 7255956"/>
              <a:gd name="connsiteY11" fmla="*/ 995229 h 3086157"/>
              <a:gd name="connsiteX12" fmla="*/ 6534788 w 7255956"/>
              <a:gd name="connsiteY12" fmla="*/ 2894383 h 3086157"/>
              <a:gd name="connsiteX13" fmla="*/ 6813710 w 7255956"/>
              <a:gd name="connsiteY13" fmla="*/ 579971 h 3086157"/>
              <a:gd name="connsiteX14" fmla="*/ 7252019 w 7255956"/>
              <a:gd name="connsiteY14"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2228310 w 7255956"/>
              <a:gd name="connsiteY7" fmla="*/ 1793805 h 3086157"/>
              <a:gd name="connsiteX8" fmla="*/ 2594070 w 7255956"/>
              <a:gd name="connsiteY8" fmla="*/ 2482653 h 3086157"/>
              <a:gd name="connsiteX9" fmla="*/ 2947638 w 7255956"/>
              <a:gd name="connsiteY9" fmla="*/ 1543869 h 3086157"/>
              <a:gd name="connsiteX10" fmla="*/ 4776438 w 7255956"/>
              <a:gd name="connsiteY10" fmla="*/ 964749 h 3086157"/>
              <a:gd name="connsiteX11" fmla="*/ 6534788 w 7255956"/>
              <a:gd name="connsiteY11" fmla="*/ 2894383 h 3086157"/>
              <a:gd name="connsiteX12" fmla="*/ 6813710 w 7255956"/>
              <a:gd name="connsiteY12" fmla="*/ 579971 h 3086157"/>
              <a:gd name="connsiteX13" fmla="*/ 7252019 w 7255956"/>
              <a:gd name="connsiteY13"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2228310 w 7255956"/>
              <a:gd name="connsiteY7" fmla="*/ 1793805 h 3086157"/>
              <a:gd name="connsiteX8" fmla="*/ 2594070 w 7255956"/>
              <a:gd name="connsiteY8" fmla="*/ 2482653 h 3086157"/>
              <a:gd name="connsiteX9" fmla="*/ 2947638 w 7255956"/>
              <a:gd name="connsiteY9" fmla="*/ 1543869 h 3086157"/>
              <a:gd name="connsiteX10" fmla="*/ 6534788 w 7255956"/>
              <a:gd name="connsiteY10" fmla="*/ 2894383 h 3086157"/>
              <a:gd name="connsiteX11" fmla="*/ 6813710 w 7255956"/>
              <a:gd name="connsiteY11" fmla="*/ 579971 h 3086157"/>
              <a:gd name="connsiteX12" fmla="*/ 7252019 w 7255956"/>
              <a:gd name="connsiteY12"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2228310 w 7255956"/>
              <a:gd name="connsiteY7" fmla="*/ 1793805 h 3086157"/>
              <a:gd name="connsiteX8" fmla="*/ 2594070 w 7255956"/>
              <a:gd name="connsiteY8" fmla="*/ 2482653 h 3086157"/>
              <a:gd name="connsiteX9" fmla="*/ 6534788 w 7255956"/>
              <a:gd name="connsiteY9" fmla="*/ 2894383 h 3086157"/>
              <a:gd name="connsiteX10" fmla="*/ 6813710 w 7255956"/>
              <a:gd name="connsiteY10" fmla="*/ 579971 h 3086157"/>
              <a:gd name="connsiteX11" fmla="*/ 7252019 w 7255956"/>
              <a:gd name="connsiteY11"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2228310 w 7255956"/>
              <a:gd name="connsiteY7" fmla="*/ 1793805 h 3086157"/>
              <a:gd name="connsiteX8" fmla="*/ 6534788 w 7255956"/>
              <a:gd name="connsiteY8" fmla="*/ 2894383 h 3086157"/>
              <a:gd name="connsiteX9" fmla="*/ 6813710 w 7255956"/>
              <a:gd name="connsiteY9" fmla="*/ 579971 h 3086157"/>
              <a:gd name="connsiteX10" fmla="*/ 7252019 w 7255956"/>
              <a:gd name="connsiteY10"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6534788 w 7255956"/>
              <a:gd name="connsiteY7" fmla="*/ 2894383 h 3086157"/>
              <a:gd name="connsiteX8" fmla="*/ 6813710 w 7255956"/>
              <a:gd name="connsiteY8" fmla="*/ 579971 h 3086157"/>
              <a:gd name="connsiteX9" fmla="*/ 7252019 w 7255956"/>
              <a:gd name="connsiteY9"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6534788 w 7255956"/>
              <a:gd name="connsiteY6" fmla="*/ 2894383 h 3086157"/>
              <a:gd name="connsiteX7" fmla="*/ 6813710 w 7255956"/>
              <a:gd name="connsiteY7" fmla="*/ 579971 h 3086157"/>
              <a:gd name="connsiteX8" fmla="*/ 7252019 w 7255956"/>
              <a:gd name="connsiteY8" fmla="*/ 1368 h 3086157"/>
              <a:gd name="connsiteX0" fmla="*/ 39846 w 7255956"/>
              <a:gd name="connsiteY0" fmla="*/ 1769421 h 2894383"/>
              <a:gd name="connsiteX1" fmla="*/ 0 w 7255956"/>
              <a:gd name="connsiteY1" fmla="*/ 2326740 h 2894383"/>
              <a:gd name="connsiteX2" fmla="*/ 411702 w 7255956"/>
              <a:gd name="connsiteY2" fmla="*/ 1970589 h 2894383"/>
              <a:gd name="connsiteX3" fmla="*/ 771366 w 7255956"/>
              <a:gd name="connsiteY3" fmla="*/ 2732589 h 2894383"/>
              <a:gd name="connsiteX4" fmla="*/ 1131030 w 7255956"/>
              <a:gd name="connsiteY4" fmla="*/ 1732845 h 2894383"/>
              <a:gd name="connsiteX5" fmla="*/ 6534788 w 7255956"/>
              <a:gd name="connsiteY5" fmla="*/ 2894383 h 2894383"/>
              <a:gd name="connsiteX6" fmla="*/ 6813710 w 7255956"/>
              <a:gd name="connsiteY6" fmla="*/ 579971 h 2894383"/>
              <a:gd name="connsiteX7" fmla="*/ 7252019 w 7255956"/>
              <a:gd name="connsiteY7" fmla="*/ 1368 h 2894383"/>
              <a:gd name="connsiteX0" fmla="*/ 39846 w 7255956"/>
              <a:gd name="connsiteY0" fmla="*/ 1769421 h 2894383"/>
              <a:gd name="connsiteX1" fmla="*/ 0 w 7255956"/>
              <a:gd name="connsiteY1" fmla="*/ 2326740 h 2894383"/>
              <a:gd name="connsiteX2" fmla="*/ 411702 w 7255956"/>
              <a:gd name="connsiteY2" fmla="*/ 1970589 h 2894383"/>
              <a:gd name="connsiteX3" fmla="*/ 771366 w 7255956"/>
              <a:gd name="connsiteY3" fmla="*/ 2732589 h 2894383"/>
              <a:gd name="connsiteX4" fmla="*/ 6534788 w 7255956"/>
              <a:gd name="connsiteY4" fmla="*/ 2894383 h 2894383"/>
              <a:gd name="connsiteX5" fmla="*/ 6813710 w 7255956"/>
              <a:gd name="connsiteY5" fmla="*/ 579971 h 2894383"/>
              <a:gd name="connsiteX6" fmla="*/ 7252019 w 7255956"/>
              <a:gd name="connsiteY6" fmla="*/ 1368 h 2894383"/>
              <a:gd name="connsiteX0" fmla="*/ 39846 w 7255956"/>
              <a:gd name="connsiteY0" fmla="*/ 1769421 h 2894383"/>
              <a:gd name="connsiteX1" fmla="*/ 0 w 7255956"/>
              <a:gd name="connsiteY1" fmla="*/ 2326740 h 2894383"/>
              <a:gd name="connsiteX2" fmla="*/ 411702 w 7255956"/>
              <a:gd name="connsiteY2" fmla="*/ 1970589 h 2894383"/>
              <a:gd name="connsiteX3" fmla="*/ 6534788 w 7255956"/>
              <a:gd name="connsiteY3" fmla="*/ 2894383 h 2894383"/>
              <a:gd name="connsiteX4" fmla="*/ 6813710 w 7255956"/>
              <a:gd name="connsiteY4" fmla="*/ 579971 h 2894383"/>
              <a:gd name="connsiteX5" fmla="*/ 7252019 w 7255956"/>
              <a:gd name="connsiteY5" fmla="*/ 1368 h 2894383"/>
              <a:gd name="connsiteX0" fmla="*/ 39846 w 7255956"/>
              <a:gd name="connsiteY0" fmla="*/ 1769421 h 2894383"/>
              <a:gd name="connsiteX1" fmla="*/ 0 w 7255956"/>
              <a:gd name="connsiteY1" fmla="*/ 2326740 h 2894383"/>
              <a:gd name="connsiteX2" fmla="*/ 6534788 w 7255956"/>
              <a:gd name="connsiteY2" fmla="*/ 2894383 h 2894383"/>
              <a:gd name="connsiteX3" fmla="*/ 6813710 w 7255956"/>
              <a:gd name="connsiteY3" fmla="*/ 579971 h 2894383"/>
              <a:gd name="connsiteX4" fmla="*/ 7252019 w 7255956"/>
              <a:gd name="connsiteY4" fmla="*/ 1368 h 2894383"/>
              <a:gd name="connsiteX0" fmla="*/ 0 w 7216110"/>
              <a:gd name="connsiteY0" fmla="*/ 1769421 h 2894383"/>
              <a:gd name="connsiteX1" fmla="*/ 6494942 w 7216110"/>
              <a:gd name="connsiteY1" fmla="*/ 2894383 h 2894383"/>
              <a:gd name="connsiteX2" fmla="*/ 6773864 w 7216110"/>
              <a:gd name="connsiteY2" fmla="*/ 579971 h 2894383"/>
              <a:gd name="connsiteX3" fmla="*/ 7212173 w 7216110"/>
              <a:gd name="connsiteY3" fmla="*/ 1368 h 2894383"/>
              <a:gd name="connsiteX0" fmla="*/ 0 w 721168"/>
              <a:gd name="connsiteY0" fmla="*/ 2894383 h 2894383"/>
              <a:gd name="connsiteX1" fmla="*/ 278922 w 721168"/>
              <a:gd name="connsiteY1" fmla="*/ 579971 h 2894383"/>
              <a:gd name="connsiteX2" fmla="*/ 717231 w 721168"/>
              <a:gd name="connsiteY2" fmla="*/ 1368 h 2894383"/>
              <a:gd name="connsiteX0" fmla="*/ 0 w 721168"/>
              <a:gd name="connsiteY0" fmla="*/ 2968091 h 2968091"/>
              <a:gd name="connsiteX1" fmla="*/ 318770 w 721168"/>
              <a:gd name="connsiteY1" fmla="*/ 471498 h 2968091"/>
              <a:gd name="connsiteX2" fmla="*/ 717231 w 721168"/>
              <a:gd name="connsiteY2" fmla="*/ 75076 h 2968091"/>
              <a:gd name="connsiteX0" fmla="*/ 0 w 721168"/>
              <a:gd name="connsiteY0" fmla="*/ 2894383 h 2894383"/>
              <a:gd name="connsiteX1" fmla="*/ 318770 w 721168"/>
              <a:gd name="connsiteY1" fmla="*/ 397790 h 2894383"/>
              <a:gd name="connsiteX2" fmla="*/ 717231 w 721168"/>
              <a:gd name="connsiteY2" fmla="*/ 1368 h 2894383"/>
              <a:gd name="connsiteX0" fmla="*/ 0 w 721168"/>
              <a:gd name="connsiteY0" fmla="*/ 2894383 h 2894383"/>
              <a:gd name="connsiteX1" fmla="*/ 318770 w 721168"/>
              <a:gd name="connsiteY1" fmla="*/ 397790 h 2894383"/>
              <a:gd name="connsiteX2" fmla="*/ 717231 w 721168"/>
              <a:gd name="connsiteY2" fmla="*/ 1368 h 2894383"/>
              <a:gd name="connsiteX0" fmla="*/ 0 w 721168"/>
              <a:gd name="connsiteY0" fmla="*/ 2894383 h 2894383"/>
              <a:gd name="connsiteX1" fmla="*/ 318770 w 721168"/>
              <a:gd name="connsiteY1" fmla="*/ 253139 h 2894383"/>
              <a:gd name="connsiteX2" fmla="*/ 717231 w 721168"/>
              <a:gd name="connsiteY2" fmla="*/ 1368 h 2894383"/>
              <a:gd name="connsiteX0" fmla="*/ 0 w 721168"/>
              <a:gd name="connsiteY0" fmla="*/ 2894383 h 2894383"/>
              <a:gd name="connsiteX1" fmla="*/ 239078 w 721168"/>
              <a:gd name="connsiteY1" fmla="*/ 795579 h 2894383"/>
              <a:gd name="connsiteX2" fmla="*/ 318770 w 721168"/>
              <a:gd name="connsiteY2" fmla="*/ 253139 h 2894383"/>
              <a:gd name="connsiteX3" fmla="*/ 717231 w 721168"/>
              <a:gd name="connsiteY3" fmla="*/ 1368 h 2894383"/>
              <a:gd name="connsiteX0" fmla="*/ 0 w 721168"/>
              <a:gd name="connsiteY0" fmla="*/ 2894383 h 2894383"/>
              <a:gd name="connsiteX1" fmla="*/ 239078 w 721168"/>
              <a:gd name="connsiteY1" fmla="*/ 795579 h 2894383"/>
              <a:gd name="connsiteX2" fmla="*/ 278924 w 721168"/>
              <a:gd name="connsiteY2" fmla="*/ 289301 h 2894383"/>
              <a:gd name="connsiteX3" fmla="*/ 717231 w 721168"/>
              <a:gd name="connsiteY3" fmla="*/ 1368 h 2894383"/>
              <a:gd name="connsiteX0" fmla="*/ 0 w 721168"/>
              <a:gd name="connsiteY0" fmla="*/ 2894383 h 2894383"/>
              <a:gd name="connsiteX1" fmla="*/ 239078 w 721168"/>
              <a:gd name="connsiteY1" fmla="*/ 795579 h 2894383"/>
              <a:gd name="connsiteX2" fmla="*/ 278924 w 721168"/>
              <a:gd name="connsiteY2" fmla="*/ 289301 h 2894383"/>
              <a:gd name="connsiteX3" fmla="*/ 717231 w 721168"/>
              <a:gd name="connsiteY3" fmla="*/ 1368 h 2894383"/>
              <a:gd name="connsiteX0" fmla="*/ 0 w 721168"/>
              <a:gd name="connsiteY0" fmla="*/ 2894383 h 2894383"/>
              <a:gd name="connsiteX1" fmla="*/ 239078 w 721168"/>
              <a:gd name="connsiteY1" fmla="*/ 795579 h 2894383"/>
              <a:gd name="connsiteX2" fmla="*/ 358616 w 721168"/>
              <a:gd name="connsiteY2" fmla="*/ 218344 h 2894383"/>
              <a:gd name="connsiteX3" fmla="*/ 717231 w 721168"/>
              <a:gd name="connsiteY3" fmla="*/ 1368 h 2894383"/>
              <a:gd name="connsiteX0" fmla="*/ 0 w 721168"/>
              <a:gd name="connsiteY0" fmla="*/ 2894383 h 2894383"/>
              <a:gd name="connsiteX1" fmla="*/ 358616 w 721168"/>
              <a:gd name="connsiteY1" fmla="*/ 218344 h 2894383"/>
              <a:gd name="connsiteX2" fmla="*/ 717231 w 721168"/>
              <a:gd name="connsiteY2" fmla="*/ 1368 h 2894383"/>
              <a:gd name="connsiteX0" fmla="*/ 0 w 721168"/>
              <a:gd name="connsiteY0" fmla="*/ 2894383 h 2894383"/>
              <a:gd name="connsiteX1" fmla="*/ 358616 w 721168"/>
              <a:gd name="connsiteY1" fmla="*/ 218344 h 2894383"/>
              <a:gd name="connsiteX2" fmla="*/ 717231 w 721168"/>
              <a:gd name="connsiteY2" fmla="*/ 1368 h 2894383"/>
              <a:gd name="connsiteX0" fmla="*/ 0 w 721170"/>
              <a:gd name="connsiteY0" fmla="*/ 2966708 h 2966708"/>
              <a:gd name="connsiteX1" fmla="*/ 358616 w 721170"/>
              <a:gd name="connsiteY1" fmla="*/ 290669 h 2966708"/>
              <a:gd name="connsiteX2" fmla="*/ 717233 w 721170"/>
              <a:gd name="connsiteY2" fmla="*/ 1368 h 2966708"/>
              <a:gd name="connsiteX0" fmla="*/ 0 w 721170"/>
              <a:gd name="connsiteY0" fmla="*/ 2966708 h 2966708"/>
              <a:gd name="connsiteX1" fmla="*/ 159385 w 721170"/>
              <a:gd name="connsiteY1" fmla="*/ 1664851 h 2966708"/>
              <a:gd name="connsiteX2" fmla="*/ 717233 w 721170"/>
              <a:gd name="connsiteY2" fmla="*/ 1368 h 2966708"/>
              <a:gd name="connsiteX0" fmla="*/ 0 w 641478"/>
              <a:gd name="connsiteY0" fmla="*/ 2243454 h 2243454"/>
              <a:gd name="connsiteX1" fmla="*/ 159385 w 641478"/>
              <a:gd name="connsiteY1" fmla="*/ 941597 h 2243454"/>
              <a:gd name="connsiteX2" fmla="*/ 637540 w 641478"/>
              <a:gd name="connsiteY2" fmla="*/ 1368 h 2243454"/>
              <a:gd name="connsiteX0" fmla="*/ 79693 w 721169"/>
              <a:gd name="connsiteY0" fmla="*/ 2243454 h 2243454"/>
              <a:gd name="connsiteX1" fmla="*/ 0 w 721169"/>
              <a:gd name="connsiteY1" fmla="*/ 1845665 h 2243454"/>
              <a:gd name="connsiteX2" fmla="*/ 239078 w 721169"/>
              <a:gd name="connsiteY2" fmla="*/ 941597 h 2243454"/>
              <a:gd name="connsiteX3" fmla="*/ 717233 w 721169"/>
              <a:gd name="connsiteY3" fmla="*/ 1368 h 2243454"/>
              <a:gd name="connsiteX0" fmla="*/ 0 w 721170"/>
              <a:gd name="connsiteY0" fmla="*/ 1845665 h 1845665"/>
              <a:gd name="connsiteX1" fmla="*/ 239078 w 721170"/>
              <a:gd name="connsiteY1" fmla="*/ 941597 h 1845665"/>
              <a:gd name="connsiteX2" fmla="*/ 717233 w 721170"/>
              <a:gd name="connsiteY2" fmla="*/ 1368 h 1845665"/>
              <a:gd name="connsiteX0" fmla="*/ 0 w 721170"/>
              <a:gd name="connsiteY0" fmla="*/ 1845665 h 1845665"/>
              <a:gd name="connsiteX1" fmla="*/ 518001 w 721170"/>
              <a:gd name="connsiteY1" fmla="*/ 1122411 h 1845665"/>
              <a:gd name="connsiteX2" fmla="*/ 717233 w 721170"/>
              <a:gd name="connsiteY2" fmla="*/ 1368 h 1845665"/>
              <a:gd name="connsiteX0" fmla="*/ 0 w 721170"/>
              <a:gd name="connsiteY0" fmla="*/ 1845665 h 1845665"/>
              <a:gd name="connsiteX1" fmla="*/ 318770 w 721170"/>
              <a:gd name="connsiteY1" fmla="*/ 724622 h 1845665"/>
              <a:gd name="connsiteX2" fmla="*/ 717233 w 721170"/>
              <a:gd name="connsiteY2" fmla="*/ 1368 h 1845665"/>
              <a:gd name="connsiteX0" fmla="*/ 0 w 721170"/>
              <a:gd name="connsiteY0" fmla="*/ 1845665 h 1845665"/>
              <a:gd name="connsiteX1" fmla="*/ 318770 w 721170"/>
              <a:gd name="connsiteY1" fmla="*/ 724622 h 1845665"/>
              <a:gd name="connsiteX2" fmla="*/ 717233 w 721170"/>
              <a:gd name="connsiteY2" fmla="*/ 1368 h 1845665"/>
              <a:gd name="connsiteX0" fmla="*/ 0 w 721170"/>
              <a:gd name="connsiteY0" fmla="*/ 1845665 h 1845665"/>
              <a:gd name="connsiteX1" fmla="*/ 358616 w 721170"/>
              <a:gd name="connsiteY1" fmla="*/ 724622 h 1845665"/>
              <a:gd name="connsiteX2" fmla="*/ 717233 w 721170"/>
              <a:gd name="connsiteY2" fmla="*/ 1368 h 1845665"/>
              <a:gd name="connsiteX0" fmla="*/ 0 w 721170"/>
              <a:gd name="connsiteY0" fmla="*/ 1917990 h 1917990"/>
              <a:gd name="connsiteX1" fmla="*/ 358616 w 721170"/>
              <a:gd name="connsiteY1" fmla="*/ 724622 h 1917990"/>
              <a:gd name="connsiteX2" fmla="*/ 717233 w 721170"/>
              <a:gd name="connsiteY2" fmla="*/ 1368 h 1917990"/>
              <a:gd name="connsiteX0" fmla="*/ 0 w 721170"/>
              <a:gd name="connsiteY0" fmla="*/ 2025110 h 2025110"/>
              <a:gd name="connsiteX1" fmla="*/ 358616 w 721170"/>
              <a:gd name="connsiteY1" fmla="*/ 724622 h 2025110"/>
              <a:gd name="connsiteX2" fmla="*/ 717233 w 721170"/>
              <a:gd name="connsiteY2" fmla="*/ 1368 h 2025110"/>
              <a:gd name="connsiteX0" fmla="*/ 115601 w 836771"/>
              <a:gd name="connsiteY0" fmla="*/ 2025110 h 2025110"/>
              <a:gd name="connsiteX1" fmla="*/ 0 w 836771"/>
              <a:gd name="connsiteY1" fmla="*/ 1808134 h 2025110"/>
              <a:gd name="connsiteX2" fmla="*/ 474217 w 836771"/>
              <a:gd name="connsiteY2" fmla="*/ 724622 h 2025110"/>
              <a:gd name="connsiteX3" fmla="*/ 832834 w 836771"/>
              <a:gd name="connsiteY3" fmla="*/ 1368 h 2025110"/>
              <a:gd name="connsiteX0" fmla="*/ 0 w 836771"/>
              <a:gd name="connsiteY0" fmla="*/ 1808134 h 1808134"/>
              <a:gd name="connsiteX1" fmla="*/ 474217 w 836771"/>
              <a:gd name="connsiteY1" fmla="*/ 724622 h 1808134"/>
              <a:gd name="connsiteX2" fmla="*/ 832834 w 836771"/>
              <a:gd name="connsiteY2" fmla="*/ 1368 h 1808134"/>
              <a:gd name="connsiteX0" fmla="*/ 0 w 836771"/>
              <a:gd name="connsiteY0" fmla="*/ 1895645 h 1895645"/>
              <a:gd name="connsiteX1" fmla="*/ 597694 w 836771"/>
              <a:gd name="connsiteY1" fmla="*/ 304487 h 1895645"/>
              <a:gd name="connsiteX2" fmla="*/ 832834 w 836771"/>
              <a:gd name="connsiteY2" fmla="*/ 88879 h 1895645"/>
              <a:gd name="connsiteX0" fmla="*/ 0 w 793453"/>
              <a:gd name="connsiteY0" fmla="*/ 2098802 h 2098802"/>
              <a:gd name="connsiteX1" fmla="*/ 597694 w 793453"/>
              <a:gd name="connsiteY1" fmla="*/ 507644 h 2098802"/>
              <a:gd name="connsiteX2" fmla="*/ 717232 w 793453"/>
              <a:gd name="connsiteY2" fmla="*/ 1368 h 2098802"/>
              <a:gd name="connsiteX0" fmla="*/ 0 w 753607"/>
              <a:gd name="connsiteY0" fmla="*/ 2098802 h 2098802"/>
              <a:gd name="connsiteX1" fmla="*/ 557848 w 753607"/>
              <a:gd name="connsiteY1" fmla="*/ 507645 h 2098802"/>
              <a:gd name="connsiteX2" fmla="*/ 717232 w 753607"/>
              <a:gd name="connsiteY2" fmla="*/ 1368 h 2098802"/>
              <a:gd name="connsiteX0" fmla="*/ 0 w 721169"/>
              <a:gd name="connsiteY0" fmla="*/ 2098802 h 2098802"/>
              <a:gd name="connsiteX1" fmla="*/ 557848 w 721169"/>
              <a:gd name="connsiteY1" fmla="*/ 507645 h 2098802"/>
              <a:gd name="connsiteX2" fmla="*/ 717232 w 721169"/>
              <a:gd name="connsiteY2" fmla="*/ 1368 h 2098802"/>
              <a:gd name="connsiteX0" fmla="*/ 0 w 721169"/>
              <a:gd name="connsiteY0" fmla="*/ 2098802 h 2098802"/>
              <a:gd name="connsiteX1" fmla="*/ 398464 w 721169"/>
              <a:gd name="connsiteY1" fmla="*/ 977760 h 2098802"/>
              <a:gd name="connsiteX2" fmla="*/ 717232 w 721169"/>
              <a:gd name="connsiteY2" fmla="*/ 1368 h 2098802"/>
              <a:gd name="connsiteX0" fmla="*/ 0 w 721169"/>
              <a:gd name="connsiteY0" fmla="*/ 2098802 h 2098802"/>
              <a:gd name="connsiteX1" fmla="*/ 398464 w 721169"/>
              <a:gd name="connsiteY1" fmla="*/ 1050086 h 2098802"/>
              <a:gd name="connsiteX2" fmla="*/ 717232 w 721169"/>
              <a:gd name="connsiteY2" fmla="*/ 1368 h 2098802"/>
            </a:gdLst>
            <a:ahLst/>
            <a:cxnLst>
              <a:cxn ang="0">
                <a:pos x="connsiteX0" y="connsiteY0"/>
              </a:cxn>
              <a:cxn ang="0">
                <a:pos x="connsiteX1" y="connsiteY1"/>
              </a:cxn>
              <a:cxn ang="0">
                <a:pos x="connsiteX2" y="connsiteY2"/>
              </a:cxn>
            </a:cxnLst>
            <a:rect l="l" t="t" r="r" b="b"/>
            <a:pathLst>
              <a:path w="721169" h="2098802">
                <a:moveTo>
                  <a:pt x="0" y="2098802"/>
                </a:moveTo>
                <a:lnTo>
                  <a:pt x="398464" y="1050086"/>
                </a:lnTo>
                <a:cubicBezTo>
                  <a:pt x="488864" y="760959"/>
                  <a:pt x="721169" y="0"/>
                  <a:pt x="717232" y="1368"/>
                </a:cubicBezTo>
              </a:path>
            </a:pathLst>
          </a:custGeom>
          <a:noFill/>
          <a:ln w="57150">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Textfeld 33"/>
          <p:cNvSpPr txBox="1"/>
          <p:nvPr/>
        </p:nvSpPr>
        <p:spPr>
          <a:xfrm>
            <a:off x="8208404" y="2600908"/>
            <a:ext cx="400110" cy="2628292"/>
          </a:xfrm>
          <a:prstGeom prst="rect">
            <a:avLst/>
          </a:prstGeom>
          <a:solidFill>
            <a:srgbClr val="00FFFF"/>
          </a:solidFill>
        </p:spPr>
        <p:txBody>
          <a:bodyPr vert="vert" wrap="square" rtlCol="0">
            <a:spAutoFit/>
          </a:bodyPr>
          <a:lstStyle/>
          <a:p>
            <a:pPr algn="ctr"/>
            <a:r>
              <a:rPr lang="en-US" sz="1400" dirty="0" err="1" smtClean="0">
                <a:latin typeface="Calibri" pitchFamily="34" charset="0"/>
              </a:rPr>
              <a:t>MSwr</a:t>
            </a:r>
            <a:r>
              <a:rPr lang="en-US" sz="1400" dirty="0" smtClean="0">
                <a:latin typeface="Calibri" pitchFamily="34" charset="0"/>
              </a:rPr>
              <a:t>-HIR-MOS</a:t>
            </a:r>
          </a:p>
        </p:txBody>
      </p:sp>
      <p:sp>
        <p:nvSpPr>
          <p:cNvPr id="35" name="Freihandform 34"/>
          <p:cNvSpPr/>
          <p:nvPr/>
        </p:nvSpPr>
        <p:spPr>
          <a:xfrm>
            <a:off x="7488324" y="2564904"/>
            <a:ext cx="612067" cy="432048"/>
          </a:xfrm>
          <a:custGeom>
            <a:avLst/>
            <a:gdLst>
              <a:gd name="connsiteX0" fmla="*/ 0 w 7650480"/>
              <a:gd name="connsiteY0" fmla="*/ 816864 h 2133600"/>
              <a:gd name="connsiteX1" fmla="*/ 371856 w 7650480"/>
              <a:gd name="connsiteY1" fmla="*/ 1018032 h 2133600"/>
              <a:gd name="connsiteX2" fmla="*/ 731520 w 7650480"/>
              <a:gd name="connsiteY2" fmla="*/ 1780032 h 2133600"/>
              <a:gd name="connsiteX3" fmla="*/ 1091184 w 7650480"/>
              <a:gd name="connsiteY3" fmla="*/ 780288 h 2133600"/>
              <a:gd name="connsiteX4" fmla="*/ 1456944 w 7650480"/>
              <a:gd name="connsiteY4" fmla="*/ 2133600 h 2133600"/>
              <a:gd name="connsiteX5" fmla="*/ 1822704 w 7650480"/>
              <a:gd name="connsiteY5" fmla="*/ 1133856 h 2133600"/>
              <a:gd name="connsiteX6" fmla="*/ 2188464 w 7650480"/>
              <a:gd name="connsiteY6" fmla="*/ 841248 h 2133600"/>
              <a:gd name="connsiteX7" fmla="*/ 2554224 w 7650480"/>
              <a:gd name="connsiteY7" fmla="*/ 1530096 h 2133600"/>
              <a:gd name="connsiteX8" fmla="*/ 2907792 w 7650480"/>
              <a:gd name="connsiteY8" fmla="*/ 591312 h 2133600"/>
              <a:gd name="connsiteX9" fmla="*/ 3297936 w 7650480"/>
              <a:gd name="connsiteY9" fmla="*/ 1127760 h 2133600"/>
              <a:gd name="connsiteX10" fmla="*/ 3645408 w 7650480"/>
              <a:gd name="connsiteY10" fmla="*/ 347472 h 2133600"/>
              <a:gd name="connsiteX11" fmla="*/ 4005072 w 7650480"/>
              <a:gd name="connsiteY11" fmla="*/ 0 h 2133600"/>
              <a:gd name="connsiteX12" fmla="*/ 4395216 w 7650480"/>
              <a:gd name="connsiteY12" fmla="*/ 140208 h 2133600"/>
              <a:gd name="connsiteX13" fmla="*/ 4736592 w 7650480"/>
              <a:gd name="connsiteY13" fmla="*/ 12192 h 2133600"/>
              <a:gd name="connsiteX14" fmla="*/ 5096256 w 7650480"/>
              <a:gd name="connsiteY14" fmla="*/ 42672 h 2133600"/>
              <a:gd name="connsiteX15" fmla="*/ 5437632 w 7650480"/>
              <a:gd name="connsiteY15" fmla="*/ 48768 h 2133600"/>
              <a:gd name="connsiteX16" fmla="*/ 5839968 w 7650480"/>
              <a:gd name="connsiteY16" fmla="*/ 310896 h 2133600"/>
              <a:gd name="connsiteX17" fmla="*/ 6193536 w 7650480"/>
              <a:gd name="connsiteY17" fmla="*/ 457200 h 2133600"/>
              <a:gd name="connsiteX18" fmla="*/ 6565392 w 7650480"/>
              <a:gd name="connsiteY18" fmla="*/ 280416 h 2133600"/>
              <a:gd name="connsiteX19" fmla="*/ 6906768 w 7650480"/>
              <a:gd name="connsiteY19" fmla="*/ 30480 h 2133600"/>
              <a:gd name="connsiteX20" fmla="*/ 7290816 w 7650480"/>
              <a:gd name="connsiteY20" fmla="*/ 347472 h 2133600"/>
              <a:gd name="connsiteX21" fmla="*/ 7650480 w 7650480"/>
              <a:gd name="connsiteY21" fmla="*/ 512064 h 2133600"/>
              <a:gd name="connsiteX0" fmla="*/ 0 w 7929404"/>
              <a:gd name="connsiteY0" fmla="*/ 816864 h 2133600"/>
              <a:gd name="connsiteX1" fmla="*/ 371856 w 7929404"/>
              <a:gd name="connsiteY1" fmla="*/ 1018032 h 2133600"/>
              <a:gd name="connsiteX2" fmla="*/ 731520 w 7929404"/>
              <a:gd name="connsiteY2" fmla="*/ 1780032 h 2133600"/>
              <a:gd name="connsiteX3" fmla="*/ 1091184 w 7929404"/>
              <a:gd name="connsiteY3" fmla="*/ 780288 h 2133600"/>
              <a:gd name="connsiteX4" fmla="*/ 1456944 w 7929404"/>
              <a:gd name="connsiteY4" fmla="*/ 2133600 h 2133600"/>
              <a:gd name="connsiteX5" fmla="*/ 1822704 w 7929404"/>
              <a:gd name="connsiteY5" fmla="*/ 1133856 h 2133600"/>
              <a:gd name="connsiteX6" fmla="*/ 2188464 w 7929404"/>
              <a:gd name="connsiteY6" fmla="*/ 841248 h 2133600"/>
              <a:gd name="connsiteX7" fmla="*/ 2554224 w 7929404"/>
              <a:gd name="connsiteY7" fmla="*/ 1530096 h 2133600"/>
              <a:gd name="connsiteX8" fmla="*/ 2907792 w 7929404"/>
              <a:gd name="connsiteY8" fmla="*/ 591312 h 2133600"/>
              <a:gd name="connsiteX9" fmla="*/ 3297936 w 7929404"/>
              <a:gd name="connsiteY9" fmla="*/ 1127760 h 2133600"/>
              <a:gd name="connsiteX10" fmla="*/ 3645408 w 7929404"/>
              <a:gd name="connsiteY10" fmla="*/ 347472 h 2133600"/>
              <a:gd name="connsiteX11" fmla="*/ 4005072 w 7929404"/>
              <a:gd name="connsiteY11" fmla="*/ 0 h 2133600"/>
              <a:gd name="connsiteX12" fmla="*/ 4395216 w 7929404"/>
              <a:gd name="connsiteY12" fmla="*/ 140208 h 2133600"/>
              <a:gd name="connsiteX13" fmla="*/ 4736592 w 7929404"/>
              <a:gd name="connsiteY13" fmla="*/ 12192 h 2133600"/>
              <a:gd name="connsiteX14" fmla="*/ 5096256 w 7929404"/>
              <a:gd name="connsiteY14" fmla="*/ 42672 h 2133600"/>
              <a:gd name="connsiteX15" fmla="*/ 5437632 w 7929404"/>
              <a:gd name="connsiteY15" fmla="*/ 48768 h 2133600"/>
              <a:gd name="connsiteX16" fmla="*/ 5839968 w 7929404"/>
              <a:gd name="connsiteY16" fmla="*/ 310896 h 2133600"/>
              <a:gd name="connsiteX17" fmla="*/ 6193536 w 7929404"/>
              <a:gd name="connsiteY17" fmla="*/ 457200 h 2133600"/>
              <a:gd name="connsiteX18" fmla="*/ 6565392 w 7929404"/>
              <a:gd name="connsiteY18" fmla="*/ 280416 h 2133600"/>
              <a:gd name="connsiteX19" fmla="*/ 6906768 w 7929404"/>
              <a:gd name="connsiteY19" fmla="*/ 30480 h 2133600"/>
              <a:gd name="connsiteX20" fmla="*/ 7290816 w 7929404"/>
              <a:gd name="connsiteY20" fmla="*/ 347472 h 2133600"/>
              <a:gd name="connsiteX21" fmla="*/ 7929404 w 7929404"/>
              <a:gd name="connsiteY21" fmla="*/ 588579 h 2133600"/>
              <a:gd name="connsiteX0" fmla="*/ 0 w 7929404"/>
              <a:gd name="connsiteY0" fmla="*/ 816864 h 2133600"/>
              <a:gd name="connsiteX1" fmla="*/ 371856 w 7929404"/>
              <a:gd name="connsiteY1" fmla="*/ 1018032 h 2133600"/>
              <a:gd name="connsiteX2" fmla="*/ 731520 w 7929404"/>
              <a:gd name="connsiteY2" fmla="*/ 1780032 h 2133600"/>
              <a:gd name="connsiteX3" fmla="*/ 1091184 w 7929404"/>
              <a:gd name="connsiteY3" fmla="*/ 780288 h 2133600"/>
              <a:gd name="connsiteX4" fmla="*/ 1456944 w 7929404"/>
              <a:gd name="connsiteY4" fmla="*/ 2133600 h 2133600"/>
              <a:gd name="connsiteX5" fmla="*/ 1822704 w 7929404"/>
              <a:gd name="connsiteY5" fmla="*/ 1133856 h 2133600"/>
              <a:gd name="connsiteX6" fmla="*/ 2188464 w 7929404"/>
              <a:gd name="connsiteY6" fmla="*/ 841248 h 2133600"/>
              <a:gd name="connsiteX7" fmla="*/ 2554224 w 7929404"/>
              <a:gd name="connsiteY7" fmla="*/ 1530096 h 2133600"/>
              <a:gd name="connsiteX8" fmla="*/ 2907792 w 7929404"/>
              <a:gd name="connsiteY8" fmla="*/ 591312 h 2133600"/>
              <a:gd name="connsiteX9" fmla="*/ 3297936 w 7929404"/>
              <a:gd name="connsiteY9" fmla="*/ 1127760 h 2133600"/>
              <a:gd name="connsiteX10" fmla="*/ 3645408 w 7929404"/>
              <a:gd name="connsiteY10" fmla="*/ 347472 h 2133600"/>
              <a:gd name="connsiteX11" fmla="*/ 4005072 w 7929404"/>
              <a:gd name="connsiteY11" fmla="*/ 0 h 2133600"/>
              <a:gd name="connsiteX12" fmla="*/ 4395216 w 7929404"/>
              <a:gd name="connsiteY12" fmla="*/ 140208 h 2133600"/>
              <a:gd name="connsiteX13" fmla="*/ 4736592 w 7929404"/>
              <a:gd name="connsiteY13" fmla="*/ 12192 h 2133600"/>
              <a:gd name="connsiteX14" fmla="*/ 5096256 w 7929404"/>
              <a:gd name="connsiteY14" fmla="*/ 42672 h 2133600"/>
              <a:gd name="connsiteX15" fmla="*/ 5437632 w 7929404"/>
              <a:gd name="connsiteY15" fmla="*/ 48768 h 2133600"/>
              <a:gd name="connsiteX16" fmla="*/ 5839968 w 7929404"/>
              <a:gd name="connsiteY16" fmla="*/ 310896 h 2133600"/>
              <a:gd name="connsiteX17" fmla="*/ 6193536 w 7929404"/>
              <a:gd name="connsiteY17" fmla="*/ 457200 h 2133600"/>
              <a:gd name="connsiteX18" fmla="*/ 6565392 w 7929404"/>
              <a:gd name="connsiteY18" fmla="*/ 280416 h 2133600"/>
              <a:gd name="connsiteX19" fmla="*/ 6906768 w 7929404"/>
              <a:gd name="connsiteY19" fmla="*/ 30480 h 2133600"/>
              <a:gd name="connsiteX20" fmla="*/ 7290816 w 7929404"/>
              <a:gd name="connsiteY20" fmla="*/ 347472 h 2133600"/>
              <a:gd name="connsiteX21" fmla="*/ 7929404 w 7929404"/>
              <a:gd name="connsiteY21" fmla="*/ 588579 h 2133600"/>
              <a:gd name="connsiteX0" fmla="*/ 0 w 7929404"/>
              <a:gd name="connsiteY0" fmla="*/ 816864 h 2133600"/>
              <a:gd name="connsiteX1" fmla="*/ 371856 w 7929404"/>
              <a:gd name="connsiteY1" fmla="*/ 1018032 h 2133600"/>
              <a:gd name="connsiteX2" fmla="*/ 731520 w 7929404"/>
              <a:gd name="connsiteY2" fmla="*/ 1780032 h 2133600"/>
              <a:gd name="connsiteX3" fmla="*/ 1091184 w 7929404"/>
              <a:gd name="connsiteY3" fmla="*/ 780288 h 2133600"/>
              <a:gd name="connsiteX4" fmla="*/ 1456944 w 7929404"/>
              <a:gd name="connsiteY4" fmla="*/ 2133600 h 2133600"/>
              <a:gd name="connsiteX5" fmla="*/ 1822704 w 7929404"/>
              <a:gd name="connsiteY5" fmla="*/ 1133856 h 2133600"/>
              <a:gd name="connsiteX6" fmla="*/ 2188464 w 7929404"/>
              <a:gd name="connsiteY6" fmla="*/ 841248 h 2133600"/>
              <a:gd name="connsiteX7" fmla="*/ 2554224 w 7929404"/>
              <a:gd name="connsiteY7" fmla="*/ 1530096 h 2133600"/>
              <a:gd name="connsiteX8" fmla="*/ 2907792 w 7929404"/>
              <a:gd name="connsiteY8" fmla="*/ 591312 h 2133600"/>
              <a:gd name="connsiteX9" fmla="*/ 3297936 w 7929404"/>
              <a:gd name="connsiteY9" fmla="*/ 1127760 h 2133600"/>
              <a:gd name="connsiteX10" fmla="*/ 3645408 w 7929404"/>
              <a:gd name="connsiteY10" fmla="*/ 347472 h 2133600"/>
              <a:gd name="connsiteX11" fmla="*/ 4005072 w 7929404"/>
              <a:gd name="connsiteY11" fmla="*/ 0 h 2133600"/>
              <a:gd name="connsiteX12" fmla="*/ 4395216 w 7929404"/>
              <a:gd name="connsiteY12" fmla="*/ 140208 h 2133600"/>
              <a:gd name="connsiteX13" fmla="*/ 4736592 w 7929404"/>
              <a:gd name="connsiteY13" fmla="*/ 12192 h 2133600"/>
              <a:gd name="connsiteX14" fmla="*/ 5096256 w 7929404"/>
              <a:gd name="connsiteY14" fmla="*/ 42672 h 2133600"/>
              <a:gd name="connsiteX15" fmla="*/ 5437632 w 7929404"/>
              <a:gd name="connsiteY15" fmla="*/ 48768 h 2133600"/>
              <a:gd name="connsiteX16" fmla="*/ 5839968 w 7929404"/>
              <a:gd name="connsiteY16" fmla="*/ 310896 h 2133600"/>
              <a:gd name="connsiteX17" fmla="*/ 6136323 w 7929404"/>
              <a:gd name="connsiteY17" fmla="*/ 506278 h 2133600"/>
              <a:gd name="connsiteX18" fmla="*/ 6565392 w 7929404"/>
              <a:gd name="connsiteY18" fmla="*/ 280416 h 2133600"/>
              <a:gd name="connsiteX19" fmla="*/ 6906768 w 7929404"/>
              <a:gd name="connsiteY19" fmla="*/ 30480 h 2133600"/>
              <a:gd name="connsiteX20" fmla="*/ 7290816 w 7929404"/>
              <a:gd name="connsiteY20" fmla="*/ 347472 h 2133600"/>
              <a:gd name="connsiteX21" fmla="*/ 7929404 w 7929404"/>
              <a:gd name="connsiteY21" fmla="*/ 588579 h 2133600"/>
              <a:gd name="connsiteX0" fmla="*/ 0 w 7929404"/>
              <a:gd name="connsiteY0" fmla="*/ 816864 h 2133600"/>
              <a:gd name="connsiteX1" fmla="*/ 371856 w 7929404"/>
              <a:gd name="connsiteY1" fmla="*/ 1018032 h 2133600"/>
              <a:gd name="connsiteX2" fmla="*/ 731520 w 7929404"/>
              <a:gd name="connsiteY2" fmla="*/ 1780032 h 2133600"/>
              <a:gd name="connsiteX3" fmla="*/ 1091184 w 7929404"/>
              <a:gd name="connsiteY3" fmla="*/ 780288 h 2133600"/>
              <a:gd name="connsiteX4" fmla="*/ 1456944 w 7929404"/>
              <a:gd name="connsiteY4" fmla="*/ 2133600 h 2133600"/>
              <a:gd name="connsiteX5" fmla="*/ 1822704 w 7929404"/>
              <a:gd name="connsiteY5" fmla="*/ 1133856 h 2133600"/>
              <a:gd name="connsiteX6" fmla="*/ 2188464 w 7929404"/>
              <a:gd name="connsiteY6" fmla="*/ 841248 h 2133600"/>
              <a:gd name="connsiteX7" fmla="*/ 2554224 w 7929404"/>
              <a:gd name="connsiteY7" fmla="*/ 1530096 h 2133600"/>
              <a:gd name="connsiteX8" fmla="*/ 2907792 w 7929404"/>
              <a:gd name="connsiteY8" fmla="*/ 591312 h 2133600"/>
              <a:gd name="connsiteX9" fmla="*/ 3297936 w 7929404"/>
              <a:gd name="connsiteY9" fmla="*/ 1127760 h 2133600"/>
              <a:gd name="connsiteX10" fmla="*/ 3645408 w 7929404"/>
              <a:gd name="connsiteY10" fmla="*/ 347472 h 2133600"/>
              <a:gd name="connsiteX11" fmla="*/ 4005072 w 7929404"/>
              <a:gd name="connsiteY11" fmla="*/ 0 h 2133600"/>
              <a:gd name="connsiteX12" fmla="*/ 4395216 w 7929404"/>
              <a:gd name="connsiteY12" fmla="*/ 140208 h 2133600"/>
              <a:gd name="connsiteX13" fmla="*/ 4736592 w 7929404"/>
              <a:gd name="connsiteY13" fmla="*/ 12192 h 2133600"/>
              <a:gd name="connsiteX14" fmla="*/ 5096256 w 7929404"/>
              <a:gd name="connsiteY14" fmla="*/ 42672 h 2133600"/>
              <a:gd name="connsiteX15" fmla="*/ 5437632 w 7929404"/>
              <a:gd name="connsiteY15" fmla="*/ 48768 h 2133600"/>
              <a:gd name="connsiteX16" fmla="*/ 5839968 w 7929404"/>
              <a:gd name="connsiteY16" fmla="*/ 310896 h 2133600"/>
              <a:gd name="connsiteX17" fmla="*/ 6136323 w 7929404"/>
              <a:gd name="connsiteY17" fmla="*/ 506278 h 2133600"/>
              <a:gd name="connsiteX18" fmla="*/ 6565392 w 7929404"/>
              <a:gd name="connsiteY18" fmla="*/ 280416 h 2133600"/>
              <a:gd name="connsiteX19" fmla="*/ 6906768 w 7929404"/>
              <a:gd name="connsiteY19" fmla="*/ 30480 h 2133600"/>
              <a:gd name="connsiteX20" fmla="*/ 7291864 w 7929404"/>
              <a:gd name="connsiteY20" fmla="*/ 433953 h 2133600"/>
              <a:gd name="connsiteX21" fmla="*/ 7929404 w 7929404"/>
              <a:gd name="connsiteY21" fmla="*/ 588579 h 2133600"/>
              <a:gd name="connsiteX0" fmla="*/ 0 w 7929404"/>
              <a:gd name="connsiteY0" fmla="*/ 816864 h 2133600"/>
              <a:gd name="connsiteX1" fmla="*/ 371856 w 7929404"/>
              <a:gd name="connsiteY1" fmla="*/ 1018032 h 2133600"/>
              <a:gd name="connsiteX2" fmla="*/ 731520 w 7929404"/>
              <a:gd name="connsiteY2" fmla="*/ 1780032 h 2133600"/>
              <a:gd name="connsiteX3" fmla="*/ 1091184 w 7929404"/>
              <a:gd name="connsiteY3" fmla="*/ 780288 h 2133600"/>
              <a:gd name="connsiteX4" fmla="*/ 1456944 w 7929404"/>
              <a:gd name="connsiteY4" fmla="*/ 2133600 h 2133600"/>
              <a:gd name="connsiteX5" fmla="*/ 1822704 w 7929404"/>
              <a:gd name="connsiteY5" fmla="*/ 1133856 h 2133600"/>
              <a:gd name="connsiteX6" fmla="*/ 2188464 w 7929404"/>
              <a:gd name="connsiteY6" fmla="*/ 841248 h 2133600"/>
              <a:gd name="connsiteX7" fmla="*/ 2554224 w 7929404"/>
              <a:gd name="connsiteY7" fmla="*/ 1530096 h 2133600"/>
              <a:gd name="connsiteX8" fmla="*/ 2907792 w 7929404"/>
              <a:gd name="connsiteY8" fmla="*/ 591312 h 2133600"/>
              <a:gd name="connsiteX9" fmla="*/ 3297936 w 7929404"/>
              <a:gd name="connsiteY9" fmla="*/ 1127760 h 2133600"/>
              <a:gd name="connsiteX10" fmla="*/ 3645408 w 7929404"/>
              <a:gd name="connsiteY10" fmla="*/ 347472 h 2133600"/>
              <a:gd name="connsiteX11" fmla="*/ 4005072 w 7929404"/>
              <a:gd name="connsiteY11" fmla="*/ 0 h 2133600"/>
              <a:gd name="connsiteX12" fmla="*/ 4343241 w 7929404"/>
              <a:gd name="connsiteY12" fmla="*/ 180814 h 2133600"/>
              <a:gd name="connsiteX13" fmla="*/ 4736592 w 7929404"/>
              <a:gd name="connsiteY13" fmla="*/ 12192 h 2133600"/>
              <a:gd name="connsiteX14" fmla="*/ 5096256 w 7929404"/>
              <a:gd name="connsiteY14" fmla="*/ 42672 h 2133600"/>
              <a:gd name="connsiteX15" fmla="*/ 5437632 w 7929404"/>
              <a:gd name="connsiteY15" fmla="*/ 48768 h 2133600"/>
              <a:gd name="connsiteX16" fmla="*/ 5839968 w 7929404"/>
              <a:gd name="connsiteY16" fmla="*/ 310896 h 2133600"/>
              <a:gd name="connsiteX17" fmla="*/ 6136323 w 7929404"/>
              <a:gd name="connsiteY17" fmla="*/ 506278 h 2133600"/>
              <a:gd name="connsiteX18" fmla="*/ 6565392 w 7929404"/>
              <a:gd name="connsiteY18" fmla="*/ 280416 h 2133600"/>
              <a:gd name="connsiteX19" fmla="*/ 6906768 w 7929404"/>
              <a:gd name="connsiteY19" fmla="*/ 30480 h 2133600"/>
              <a:gd name="connsiteX20" fmla="*/ 7291864 w 7929404"/>
              <a:gd name="connsiteY20" fmla="*/ 433953 h 2133600"/>
              <a:gd name="connsiteX21" fmla="*/ 7929404 w 7929404"/>
              <a:gd name="connsiteY21" fmla="*/ 588579 h 2133600"/>
              <a:gd name="connsiteX0" fmla="*/ 0 w 7929404"/>
              <a:gd name="connsiteY0" fmla="*/ 804672 h 2121408"/>
              <a:gd name="connsiteX1" fmla="*/ 371856 w 7929404"/>
              <a:gd name="connsiteY1" fmla="*/ 1005840 h 2121408"/>
              <a:gd name="connsiteX2" fmla="*/ 731520 w 7929404"/>
              <a:gd name="connsiteY2" fmla="*/ 1767840 h 2121408"/>
              <a:gd name="connsiteX3" fmla="*/ 1091184 w 7929404"/>
              <a:gd name="connsiteY3" fmla="*/ 768096 h 2121408"/>
              <a:gd name="connsiteX4" fmla="*/ 1456944 w 7929404"/>
              <a:gd name="connsiteY4" fmla="*/ 2121408 h 2121408"/>
              <a:gd name="connsiteX5" fmla="*/ 1822704 w 7929404"/>
              <a:gd name="connsiteY5" fmla="*/ 1121664 h 2121408"/>
              <a:gd name="connsiteX6" fmla="*/ 2188464 w 7929404"/>
              <a:gd name="connsiteY6" fmla="*/ 829056 h 2121408"/>
              <a:gd name="connsiteX7" fmla="*/ 2554224 w 7929404"/>
              <a:gd name="connsiteY7" fmla="*/ 1517904 h 2121408"/>
              <a:gd name="connsiteX8" fmla="*/ 2907792 w 7929404"/>
              <a:gd name="connsiteY8" fmla="*/ 579120 h 2121408"/>
              <a:gd name="connsiteX9" fmla="*/ 3297936 w 7929404"/>
              <a:gd name="connsiteY9" fmla="*/ 1115568 h 2121408"/>
              <a:gd name="connsiteX10" fmla="*/ 3645408 w 7929404"/>
              <a:gd name="connsiteY10" fmla="*/ 335280 h 2121408"/>
              <a:gd name="connsiteX11" fmla="*/ 4024471 w 7929404"/>
              <a:gd name="connsiteY11" fmla="*/ 23971 h 2121408"/>
              <a:gd name="connsiteX12" fmla="*/ 4343241 w 7929404"/>
              <a:gd name="connsiteY12" fmla="*/ 168622 h 2121408"/>
              <a:gd name="connsiteX13" fmla="*/ 4736592 w 7929404"/>
              <a:gd name="connsiteY13" fmla="*/ 0 h 2121408"/>
              <a:gd name="connsiteX14" fmla="*/ 5096256 w 7929404"/>
              <a:gd name="connsiteY14" fmla="*/ 30480 h 2121408"/>
              <a:gd name="connsiteX15" fmla="*/ 5437632 w 7929404"/>
              <a:gd name="connsiteY15" fmla="*/ 36576 h 2121408"/>
              <a:gd name="connsiteX16" fmla="*/ 5839968 w 7929404"/>
              <a:gd name="connsiteY16" fmla="*/ 298704 h 2121408"/>
              <a:gd name="connsiteX17" fmla="*/ 6136323 w 7929404"/>
              <a:gd name="connsiteY17" fmla="*/ 494086 h 2121408"/>
              <a:gd name="connsiteX18" fmla="*/ 6565392 w 7929404"/>
              <a:gd name="connsiteY18" fmla="*/ 268224 h 2121408"/>
              <a:gd name="connsiteX19" fmla="*/ 6906768 w 7929404"/>
              <a:gd name="connsiteY19" fmla="*/ 18288 h 2121408"/>
              <a:gd name="connsiteX20" fmla="*/ 7291864 w 7929404"/>
              <a:gd name="connsiteY20" fmla="*/ 421761 h 2121408"/>
              <a:gd name="connsiteX21" fmla="*/ 7929404 w 7929404"/>
              <a:gd name="connsiteY21" fmla="*/ 576387 h 2121408"/>
              <a:gd name="connsiteX0" fmla="*/ 39846 w 7969250"/>
              <a:gd name="connsiteY0" fmla="*/ 804672 h 2121408"/>
              <a:gd name="connsiteX1" fmla="*/ 0 w 7969250"/>
              <a:gd name="connsiteY1" fmla="*/ 1361991 h 2121408"/>
              <a:gd name="connsiteX2" fmla="*/ 411702 w 7969250"/>
              <a:gd name="connsiteY2" fmla="*/ 1005840 h 2121408"/>
              <a:gd name="connsiteX3" fmla="*/ 771366 w 7969250"/>
              <a:gd name="connsiteY3" fmla="*/ 1767840 h 2121408"/>
              <a:gd name="connsiteX4" fmla="*/ 1131030 w 7969250"/>
              <a:gd name="connsiteY4" fmla="*/ 768096 h 2121408"/>
              <a:gd name="connsiteX5" fmla="*/ 1496790 w 7969250"/>
              <a:gd name="connsiteY5" fmla="*/ 2121408 h 2121408"/>
              <a:gd name="connsiteX6" fmla="*/ 1862550 w 7969250"/>
              <a:gd name="connsiteY6" fmla="*/ 1121664 h 2121408"/>
              <a:gd name="connsiteX7" fmla="*/ 2228310 w 7969250"/>
              <a:gd name="connsiteY7" fmla="*/ 829056 h 2121408"/>
              <a:gd name="connsiteX8" fmla="*/ 2594070 w 7969250"/>
              <a:gd name="connsiteY8" fmla="*/ 1517904 h 2121408"/>
              <a:gd name="connsiteX9" fmla="*/ 2947638 w 7969250"/>
              <a:gd name="connsiteY9" fmla="*/ 579120 h 2121408"/>
              <a:gd name="connsiteX10" fmla="*/ 3337782 w 7969250"/>
              <a:gd name="connsiteY10" fmla="*/ 1115568 h 2121408"/>
              <a:gd name="connsiteX11" fmla="*/ 3685254 w 7969250"/>
              <a:gd name="connsiteY11" fmla="*/ 335280 h 2121408"/>
              <a:gd name="connsiteX12" fmla="*/ 4064317 w 7969250"/>
              <a:gd name="connsiteY12" fmla="*/ 23971 h 2121408"/>
              <a:gd name="connsiteX13" fmla="*/ 4383087 w 7969250"/>
              <a:gd name="connsiteY13" fmla="*/ 168622 h 2121408"/>
              <a:gd name="connsiteX14" fmla="*/ 4776438 w 7969250"/>
              <a:gd name="connsiteY14" fmla="*/ 0 h 2121408"/>
              <a:gd name="connsiteX15" fmla="*/ 5136102 w 7969250"/>
              <a:gd name="connsiteY15" fmla="*/ 30480 h 2121408"/>
              <a:gd name="connsiteX16" fmla="*/ 5477478 w 7969250"/>
              <a:gd name="connsiteY16" fmla="*/ 36576 h 2121408"/>
              <a:gd name="connsiteX17" fmla="*/ 5879814 w 7969250"/>
              <a:gd name="connsiteY17" fmla="*/ 298704 h 2121408"/>
              <a:gd name="connsiteX18" fmla="*/ 6176169 w 7969250"/>
              <a:gd name="connsiteY18" fmla="*/ 494086 h 2121408"/>
              <a:gd name="connsiteX19" fmla="*/ 6605238 w 7969250"/>
              <a:gd name="connsiteY19" fmla="*/ 268224 h 2121408"/>
              <a:gd name="connsiteX20" fmla="*/ 6946614 w 7969250"/>
              <a:gd name="connsiteY20" fmla="*/ 18288 h 2121408"/>
              <a:gd name="connsiteX21" fmla="*/ 7331710 w 7969250"/>
              <a:gd name="connsiteY21" fmla="*/ 421761 h 2121408"/>
              <a:gd name="connsiteX22" fmla="*/ 7969250 w 7969250"/>
              <a:gd name="connsiteY22" fmla="*/ 576387 h 2121408"/>
              <a:gd name="connsiteX0" fmla="*/ 39846 w 7969250"/>
              <a:gd name="connsiteY0" fmla="*/ 804672 h 2121408"/>
              <a:gd name="connsiteX1" fmla="*/ 0 w 7969250"/>
              <a:gd name="connsiteY1" fmla="*/ 1361991 h 2121408"/>
              <a:gd name="connsiteX2" fmla="*/ 411702 w 7969250"/>
              <a:gd name="connsiteY2" fmla="*/ 1005840 h 2121408"/>
              <a:gd name="connsiteX3" fmla="*/ 771366 w 7969250"/>
              <a:gd name="connsiteY3" fmla="*/ 1767840 h 2121408"/>
              <a:gd name="connsiteX4" fmla="*/ 1131030 w 7969250"/>
              <a:gd name="connsiteY4" fmla="*/ 768096 h 2121408"/>
              <a:gd name="connsiteX5" fmla="*/ 1496790 w 7969250"/>
              <a:gd name="connsiteY5" fmla="*/ 2121408 h 2121408"/>
              <a:gd name="connsiteX6" fmla="*/ 1862550 w 7969250"/>
              <a:gd name="connsiteY6" fmla="*/ 1121664 h 2121408"/>
              <a:gd name="connsiteX7" fmla="*/ 2228310 w 7969250"/>
              <a:gd name="connsiteY7" fmla="*/ 829056 h 2121408"/>
              <a:gd name="connsiteX8" fmla="*/ 2594070 w 7969250"/>
              <a:gd name="connsiteY8" fmla="*/ 1517904 h 2121408"/>
              <a:gd name="connsiteX9" fmla="*/ 2947638 w 7969250"/>
              <a:gd name="connsiteY9" fmla="*/ 579120 h 2121408"/>
              <a:gd name="connsiteX10" fmla="*/ 3337782 w 7969250"/>
              <a:gd name="connsiteY10" fmla="*/ 1115568 h 2121408"/>
              <a:gd name="connsiteX11" fmla="*/ 3685254 w 7969250"/>
              <a:gd name="connsiteY11" fmla="*/ 335280 h 2121408"/>
              <a:gd name="connsiteX12" fmla="*/ 4064317 w 7969250"/>
              <a:gd name="connsiteY12" fmla="*/ 23971 h 2121408"/>
              <a:gd name="connsiteX13" fmla="*/ 4383087 w 7969250"/>
              <a:gd name="connsiteY13" fmla="*/ 168622 h 2121408"/>
              <a:gd name="connsiteX14" fmla="*/ 4776438 w 7969250"/>
              <a:gd name="connsiteY14" fmla="*/ 0 h 2121408"/>
              <a:gd name="connsiteX15" fmla="*/ 5136102 w 7969250"/>
              <a:gd name="connsiteY15" fmla="*/ 30480 h 2121408"/>
              <a:gd name="connsiteX16" fmla="*/ 5477478 w 7969250"/>
              <a:gd name="connsiteY16" fmla="*/ 36576 h 2121408"/>
              <a:gd name="connsiteX17" fmla="*/ 5879814 w 7969250"/>
              <a:gd name="connsiteY17" fmla="*/ 298704 h 2121408"/>
              <a:gd name="connsiteX18" fmla="*/ 6605238 w 7969250"/>
              <a:gd name="connsiteY18" fmla="*/ 268224 h 2121408"/>
              <a:gd name="connsiteX19" fmla="*/ 6946614 w 7969250"/>
              <a:gd name="connsiteY19" fmla="*/ 18288 h 2121408"/>
              <a:gd name="connsiteX20" fmla="*/ 7331710 w 7969250"/>
              <a:gd name="connsiteY20" fmla="*/ 421761 h 2121408"/>
              <a:gd name="connsiteX21" fmla="*/ 7969250 w 7969250"/>
              <a:gd name="connsiteY21" fmla="*/ 576387 h 2121408"/>
              <a:gd name="connsiteX0" fmla="*/ 39846 w 7969250"/>
              <a:gd name="connsiteY0" fmla="*/ 804672 h 2121408"/>
              <a:gd name="connsiteX1" fmla="*/ 0 w 7969250"/>
              <a:gd name="connsiteY1" fmla="*/ 1361991 h 2121408"/>
              <a:gd name="connsiteX2" fmla="*/ 411702 w 7969250"/>
              <a:gd name="connsiteY2" fmla="*/ 1005840 h 2121408"/>
              <a:gd name="connsiteX3" fmla="*/ 771366 w 7969250"/>
              <a:gd name="connsiteY3" fmla="*/ 1767840 h 2121408"/>
              <a:gd name="connsiteX4" fmla="*/ 1131030 w 7969250"/>
              <a:gd name="connsiteY4" fmla="*/ 768096 h 2121408"/>
              <a:gd name="connsiteX5" fmla="*/ 1496790 w 7969250"/>
              <a:gd name="connsiteY5" fmla="*/ 2121408 h 2121408"/>
              <a:gd name="connsiteX6" fmla="*/ 1862550 w 7969250"/>
              <a:gd name="connsiteY6" fmla="*/ 1121664 h 2121408"/>
              <a:gd name="connsiteX7" fmla="*/ 2228310 w 7969250"/>
              <a:gd name="connsiteY7" fmla="*/ 829056 h 2121408"/>
              <a:gd name="connsiteX8" fmla="*/ 2594070 w 7969250"/>
              <a:gd name="connsiteY8" fmla="*/ 1517904 h 2121408"/>
              <a:gd name="connsiteX9" fmla="*/ 2947638 w 7969250"/>
              <a:gd name="connsiteY9" fmla="*/ 579120 h 2121408"/>
              <a:gd name="connsiteX10" fmla="*/ 3337782 w 7969250"/>
              <a:gd name="connsiteY10" fmla="*/ 1115568 h 2121408"/>
              <a:gd name="connsiteX11" fmla="*/ 3685254 w 7969250"/>
              <a:gd name="connsiteY11" fmla="*/ 335280 h 2121408"/>
              <a:gd name="connsiteX12" fmla="*/ 4064317 w 7969250"/>
              <a:gd name="connsiteY12" fmla="*/ 23971 h 2121408"/>
              <a:gd name="connsiteX13" fmla="*/ 4776438 w 7969250"/>
              <a:gd name="connsiteY13" fmla="*/ 0 h 2121408"/>
              <a:gd name="connsiteX14" fmla="*/ 5136102 w 7969250"/>
              <a:gd name="connsiteY14" fmla="*/ 30480 h 2121408"/>
              <a:gd name="connsiteX15" fmla="*/ 5477478 w 7969250"/>
              <a:gd name="connsiteY15" fmla="*/ 36576 h 2121408"/>
              <a:gd name="connsiteX16" fmla="*/ 5879814 w 7969250"/>
              <a:gd name="connsiteY16" fmla="*/ 298704 h 2121408"/>
              <a:gd name="connsiteX17" fmla="*/ 6605238 w 7969250"/>
              <a:gd name="connsiteY17" fmla="*/ 268224 h 2121408"/>
              <a:gd name="connsiteX18" fmla="*/ 6946614 w 7969250"/>
              <a:gd name="connsiteY18" fmla="*/ 18288 h 2121408"/>
              <a:gd name="connsiteX19" fmla="*/ 7331710 w 7969250"/>
              <a:gd name="connsiteY19" fmla="*/ 421761 h 2121408"/>
              <a:gd name="connsiteX20" fmla="*/ 7969250 w 7969250"/>
              <a:gd name="connsiteY20" fmla="*/ 576387 h 2121408"/>
              <a:gd name="connsiteX0" fmla="*/ 39846 w 7969250"/>
              <a:gd name="connsiteY0" fmla="*/ 804672 h 2121408"/>
              <a:gd name="connsiteX1" fmla="*/ 0 w 7969250"/>
              <a:gd name="connsiteY1" fmla="*/ 1361991 h 2121408"/>
              <a:gd name="connsiteX2" fmla="*/ 411702 w 7969250"/>
              <a:gd name="connsiteY2" fmla="*/ 1005840 h 2121408"/>
              <a:gd name="connsiteX3" fmla="*/ 771366 w 7969250"/>
              <a:gd name="connsiteY3" fmla="*/ 1767840 h 2121408"/>
              <a:gd name="connsiteX4" fmla="*/ 1131030 w 7969250"/>
              <a:gd name="connsiteY4" fmla="*/ 768096 h 2121408"/>
              <a:gd name="connsiteX5" fmla="*/ 1496790 w 7969250"/>
              <a:gd name="connsiteY5" fmla="*/ 2121408 h 2121408"/>
              <a:gd name="connsiteX6" fmla="*/ 1862550 w 7969250"/>
              <a:gd name="connsiteY6" fmla="*/ 1121664 h 2121408"/>
              <a:gd name="connsiteX7" fmla="*/ 2228310 w 7969250"/>
              <a:gd name="connsiteY7" fmla="*/ 829056 h 2121408"/>
              <a:gd name="connsiteX8" fmla="*/ 2594070 w 7969250"/>
              <a:gd name="connsiteY8" fmla="*/ 1517904 h 2121408"/>
              <a:gd name="connsiteX9" fmla="*/ 2947638 w 7969250"/>
              <a:gd name="connsiteY9" fmla="*/ 579120 h 2121408"/>
              <a:gd name="connsiteX10" fmla="*/ 3337782 w 7969250"/>
              <a:gd name="connsiteY10" fmla="*/ 1115568 h 2121408"/>
              <a:gd name="connsiteX11" fmla="*/ 3685254 w 7969250"/>
              <a:gd name="connsiteY11" fmla="*/ 335280 h 2121408"/>
              <a:gd name="connsiteX12" fmla="*/ 4776438 w 7969250"/>
              <a:gd name="connsiteY12" fmla="*/ 0 h 2121408"/>
              <a:gd name="connsiteX13" fmla="*/ 5136102 w 7969250"/>
              <a:gd name="connsiteY13" fmla="*/ 30480 h 2121408"/>
              <a:gd name="connsiteX14" fmla="*/ 5477478 w 7969250"/>
              <a:gd name="connsiteY14" fmla="*/ 36576 h 2121408"/>
              <a:gd name="connsiteX15" fmla="*/ 5879814 w 7969250"/>
              <a:gd name="connsiteY15" fmla="*/ 298704 h 2121408"/>
              <a:gd name="connsiteX16" fmla="*/ 6605238 w 7969250"/>
              <a:gd name="connsiteY16" fmla="*/ 268224 h 2121408"/>
              <a:gd name="connsiteX17" fmla="*/ 6946614 w 7969250"/>
              <a:gd name="connsiteY17" fmla="*/ 18288 h 2121408"/>
              <a:gd name="connsiteX18" fmla="*/ 7331710 w 7969250"/>
              <a:gd name="connsiteY18" fmla="*/ 421761 h 2121408"/>
              <a:gd name="connsiteX19" fmla="*/ 7969250 w 7969250"/>
              <a:gd name="connsiteY19" fmla="*/ 576387 h 2121408"/>
              <a:gd name="connsiteX0" fmla="*/ 39846 w 7969250"/>
              <a:gd name="connsiteY0" fmla="*/ 804672 h 2121408"/>
              <a:gd name="connsiteX1" fmla="*/ 0 w 7969250"/>
              <a:gd name="connsiteY1" fmla="*/ 1361991 h 2121408"/>
              <a:gd name="connsiteX2" fmla="*/ 411702 w 7969250"/>
              <a:gd name="connsiteY2" fmla="*/ 1005840 h 2121408"/>
              <a:gd name="connsiteX3" fmla="*/ 771366 w 7969250"/>
              <a:gd name="connsiteY3" fmla="*/ 1767840 h 2121408"/>
              <a:gd name="connsiteX4" fmla="*/ 1131030 w 7969250"/>
              <a:gd name="connsiteY4" fmla="*/ 768096 h 2121408"/>
              <a:gd name="connsiteX5" fmla="*/ 1496790 w 7969250"/>
              <a:gd name="connsiteY5" fmla="*/ 2121408 h 2121408"/>
              <a:gd name="connsiteX6" fmla="*/ 1862550 w 7969250"/>
              <a:gd name="connsiteY6" fmla="*/ 1121664 h 2121408"/>
              <a:gd name="connsiteX7" fmla="*/ 2228310 w 7969250"/>
              <a:gd name="connsiteY7" fmla="*/ 829056 h 2121408"/>
              <a:gd name="connsiteX8" fmla="*/ 2594070 w 7969250"/>
              <a:gd name="connsiteY8" fmla="*/ 1517904 h 2121408"/>
              <a:gd name="connsiteX9" fmla="*/ 2947638 w 7969250"/>
              <a:gd name="connsiteY9" fmla="*/ 579120 h 2121408"/>
              <a:gd name="connsiteX10" fmla="*/ 3337782 w 7969250"/>
              <a:gd name="connsiteY10" fmla="*/ 1115568 h 2121408"/>
              <a:gd name="connsiteX11" fmla="*/ 4776438 w 7969250"/>
              <a:gd name="connsiteY11" fmla="*/ 0 h 2121408"/>
              <a:gd name="connsiteX12" fmla="*/ 5136102 w 7969250"/>
              <a:gd name="connsiteY12" fmla="*/ 30480 h 2121408"/>
              <a:gd name="connsiteX13" fmla="*/ 5477478 w 7969250"/>
              <a:gd name="connsiteY13" fmla="*/ 36576 h 2121408"/>
              <a:gd name="connsiteX14" fmla="*/ 5879814 w 7969250"/>
              <a:gd name="connsiteY14" fmla="*/ 298704 h 2121408"/>
              <a:gd name="connsiteX15" fmla="*/ 6605238 w 7969250"/>
              <a:gd name="connsiteY15" fmla="*/ 268224 h 2121408"/>
              <a:gd name="connsiteX16" fmla="*/ 6946614 w 7969250"/>
              <a:gd name="connsiteY16" fmla="*/ 18288 h 2121408"/>
              <a:gd name="connsiteX17" fmla="*/ 7331710 w 7969250"/>
              <a:gd name="connsiteY17" fmla="*/ 421761 h 2121408"/>
              <a:gd name="connsiteX18" fmla="*/ 7969250 w 7969250"/>
              <a:gd name="connsiteY18" fmla="*/ 576387 h 2121408"/>
              <a:gd name="connsiteX0" fmla="*/ 39846 w 7969250"/>
              <a:gd name="connsiteY0" fmla="*/ 804672 h 2121408"/>
              <a:gd name="connsiteX1" fmla="*/ 0 w 7969250"/>
              <a:gd name="connsiteY1" fmla="*/ 1361991 h 2121408"/>
              <a:gd name="connsiteX2" fmla="*/ 411702 w 7969250"/>
              <a:gd name="connsiteY2" fmla="*/ 1005840 h 2121408"/>
              <a:gd name="connsiteX3" fmla="*/ 771366 w 7969250"/>
              <a:gd name="connsiteY3" fmla="*/ 1767840 h 2121408"/>
              <a:gd name="connsiteX4" fmla="*/ 1131030 w 7969250"/>
              <a:gd name="connsiteY4" fmla="*/ 768096 h 2121408"/>
              <a:gd name="connsiteX5" fmla="*/ 1496790 w 7969250"/>
              <a:gd name="connsiteY5" fmla="*/ 2121408 h 2121408"/>
              <a:gd name="connsiteX6" fmla="*/ 1862550 w 7969250"/>
              <a:gd name="connsiteY6" fmla="*/ 1121664 h 2121408"/>
              <a:gd name="connsiteX7" fmla="*/ 2228310 w 7969250"/>
              <a:gd name="connsiteY7" fmla="*/ 829056 h 2121408"/>
              <a:gd name="connsiteX8" fmla="*/ 2594070 w 7969250"/>
              <a:gd name="connsiteY8" fmla="*/ 1517904 h 2121408"/>
              <a:gd name="connsiteX9" fmla="*/ 2947638 w 7969250"/>
              <a:gd name="connsiteY9" fmla="*/ 579120 h 2121408"/>
              <a:gd name="connsiteX10" fmla="*/ 4776438 w 7969250"/>
              <a:gd name="connsiteY10" fmla="*/ 0 h 2121408"/>
              <a:gd name="connsiteX11" fmla="*/ 5136102 w 7969250"/>
              <a:gd name="connsiteY11" fmla="*/ 30480 h 2121408"/>
              <a:gd name="connsiteX12" fmla="*/ 5477478 w 7969250"/>
              <a:gd name="connsiteY12" fmla="*/ 36576 h 2121408"/>
              <a:gd name="connsiteX13" fmla="*/ 5879814 w 7969250"/>
              <a:gd name="connsiteY13" fmla="*/ 298704 h 2121408"/>
              <a:gd name="connsiteX14" fmla="*/ 6605238 w 7969250"/>
              <a:gd name="connsiteY14" fmla="*/ 268224 h 2121408"/>
              <a:gd name="connsiteX15" fmla="*/ 6946614 w 7969250"/>
              <a:gd name="connsiteY15" fmla="*/ 18288 h 2121408"/>
              <a:gd name="connsiteX16" fmla="*/ 7331710 w 7969250"/>
              <a:gd name="connsiteY16" fmla="*/ 421761 h 2121408"/>
              <a:gd name="connsiteX17" fmla="*/ 7969250 w 7969250"/>
              <a:gd name="connsiteY17" fmla="*/ 576387 h 2121408"/>
              <a:gd name="connsiteX0" fmla="*/ 39846 w 7969250"/>
              <a:gd name="connsiteY0" fmla="*/ 1142328 h 2459064"/>
              <a:gd name="connsiteX1" fmla="*/ 0 w 7969250"/>
              <a:gd name="connsiteY1" fmla="*/ 1699647 h 2459064"/>
              <a:gd name="connsiteX2" fmla="*/ 411702 w 7969250"/>
              <a:gd name="connsiteY2" fmla="*/ 1343496 h 2459064"/>
              <a:gd name="connsiteX3" fmla="*/ 771366 w 7969250"/>
              <a:gd name="connsiteY3" fmla="*/ 2105496 h 2459064"/>
              <a:gd name="connsiteX4" fmla="*/ 1131030 w 7969250"/>
              <a:gd name="connsiteY4" fmla="*/ 1105752 h 2459064"/>
              <a:gd name="connsiteX5" fmla="*/ 1496790 w 7969250"/>
              <a:gd name="connsiteY5" fmla="*/ 2459064 h 2459064"/>
              <a:gd name="connsiteX6" fmla="*/ 1862550 w 7969250"/>
              <a:gd name="connsiteY6" fmla="*/ 1459320 h 2459064"/>
              <a:gd name="connsiteX7" fmla="*/ 2228310 w 7969250"/>
              <a:gd name="connsiteY7" fmla="*/ 1166712 h 2459064"/>
              <a:gd name="connsiteX8" fmla="*/ 2594070 w 7969250"/>
              <a:gd name="connsiteY8" fmla="*/ 1855560 h 2459064"/>
              <a:gd name="connsiteX9" fmla="*/ 2947638 w 7969250"/>
              <a:gd name="connsiteY9" fmla="*/ 916776 h 2459064"/>
              <a:gd name="connsiteX10" fmla="*/ 4776438 w 7969250"/>
              <a:gd name="connsiteY10" fmla="*/ 337656 h 2459064"/>
              <a:gd name="connsiteX11" fmla="*/ 5136102 w 7969250"/>
              <a:gd name="connsiteY11" fmla="*/ 368136 h 2459064"/>
              <a:gd name="connsiteX12" fmla="*/ 5477478 w 7969250"/>
              <a:gd name="connsiteY12" fmla="*/ 374232 h 2459064"/>
              <a:gd name="connsiteX13" fmla="*/ 5879814 w 7969250"/>
              <a:gd name="connsiteY13" fmla="*/ 636360 h 2459064"/>
              <a:gd name="connsiteX14" fmla="*/ 5737860 w 7969250"/>
              <a:gd name="connsiteY14" fmla="*/ 0 h 2459064"/>
              <a:gd name="connsiteX15" fmla="*/ 6605238 w 7969250"/>
              <a:gd name="connsiteY15" fmla="*/ 605880 h 2459064"/>
              <a:gd name="connsiteX16" fmla="*/ 6946614 w 7969250"/>
              <a:gd name="connsiteY16" fmla="*/ 355944 h 2459064"/>
              <a:gd name="connsiteX17" fmla="*/ 7331710 w 7969250"/>
              <a:gd name="connsiteY17" fmla="*/ 759417 h 2459064"/>
              <a:gd name="connsiteX18" fmla="*/ 7969250 w 7969250"/>
              <a:gd name="connsiteY18" fmla="*/ 914043 h 2459064"/>
              <a:gd name="connsiteX0" fmla="*/ 39846 w 7544573"/>
              <a:gd name="connsiteY0" fmla="*/ 1499194 h 2815930"/>
              <a:gd name="connsiteX1" fmla="*/ 0 w 7544573"/>
              <a:gd name="connsiteY1" fmla="*/ 2056513 h 2815930"/>
              <a:gd name="connsiteX2" fmla="*/ 411702 w 7544573"/>
              <a:gd name="connsiteY2" fmla="*/ 1700362 h 2815930"/>
              <a:gd name="connsiteX3" fmla="*/ 771366 w 7544573"/>
              <a:gd name="connsiteY3" fmla="*/ 2462362 h 2815930"/>
              <a:gd name="connsiteX4" fmla="*/ 1131030 w 7544573"/>
              <a:gd name="connsiteY4" fmla="*/ 1462618 h 2815930"/>
              <a:gd name="connsiteX5" fmla="*/ 1496790 w 7544573"/>
              <a:gd name="connsiteY5" fmla="*/ 2815930 h 2815930"/>
              <a:gd name="connsiteX6" fmla="*/ 1862550 w 7544573"/>
              <a:gd name="connsiteY6" fmla="*/ 1816186 h 2815930"/>
              <a:gd name="connsiteX7" fmla="*/ 2228310 w 7544573"/>
              <a:gd name="connsiteY7" fmla="*/ 1523578 h 2815930"/>
              <a:gd name="connsiteX8" fmla="*/ 2594070 w 7544573"/>
              <a:gd name="connsiteY8" fmla="*/ 2212426 h 2815930"/>
              <a:gd name="connsiteX9" fmla="*/ 2947638 w 7544573"/>
              <a:gd name="connsiteY9" fmla="*/ 1273642 h 2815930"/>
              <a:gd name="connsiteX10" fmla="*/ 4776438 w 7544573"/>
              <a:gd name="connsiteY10" fmla="*/ 694522 h 2815930"/>
              <a:gd name="connsiteX11" fmla="*/ 5136102 w 7544573"/>
              <a:gd name="connsiteY11" fmla="*/ 725002 h 2815930"/>
              <a:gd name="connsiteX12" fmla="*/ 5477478 w 7544573"/>
              <a:gd name="connsiteY12" fmla="*/ 731098 h 2815930"/>
              <a:gd name="connsiteX13" fmla="*/ 5879814 w 7544573"/>
              <a:gd name="connsiteY13" fmla="*/ 993226 h 2815930"/>
              <a:gd name="connsiteX14" fmla="*/ 5737860 w 7544573"/>
              <a:gd name="connsiteY14" fmla="*/ 356866 h 2815930"/>
              <a:gd name="connsiteX15" fmla="*/ 6605238 w 7544573"/>
              <a:gd name="connsiteY15" fmla="*/ 962746 h 2815930"/>
              <a:gd name="connsiteX16" fmla="*/ 6946614 w 7544573"/>
              <a:gd name="connsiteY16" fmla="*/ 712810 h 2815930"/>
              <a:gd name="connsiteX17" fmla="*/ 7331710 w 7544573"/>
              <a:gd name="connsiteY17" fmla="*/ 1116283 h 2815930"/>
              <a:gd name="connsiteX18" fmla="*/ 6853555 w 7544573"/>
              <a:gd name="connsiteY18" fmla="*/ 67564 h 2815930"/>
              <a:gd name="connsiteX0" fmla="*/ 39846 w 6946614"/>
              <a:gd name="connsiteY0" fmla="*/ 1499194 h 2815930"/>
              <a:gd name="connsiteX1" fmla="*/ 0 w 6946614"/>
              <a:gd name="connsiteY1" fmla="*/ 2056513 h 2815930"/>
              <a:gd name="connsiteX2" fmla="*/ 411702 w 6946614"/>
              <a:gd name="connsiteY2" fmla="*/ 1700362 h 2815930"/>
              <a:gd name="connsiteX3" fmla="*/ 771366 w 6946614"/>
              <a:gd name="connsiteY3" fmla="*/ 2462362 h 2815930"/>
              <a:gd name="connsiteX4" fmla="*/ 1131030 w 6946614"/>
              <a:gd name="connsiteY4" fmla="*/ 1462618 h 2815930"/>
              <a:gd name="connsiteX5" fmla="*/ 1496790 w 6946614"/>
              <a:gd name="connsiteY5" fmla="*/ 2815930 h 2815930"/>
              <a:gd name="connsiteX6" fmla="*/ 1862550 w 6946614"/>
              <a:gd name="connsiteY6" fmla="*/ 1816186 h 2815930"/>
              <a:gd name="connsiteX7" fmla="*/ 2228310 w 6946614"/>
              <a:gd name="connsiteY7" fmla="*/ 1523578 h 2815930"/>
              <a:gd name="connsiteX8" fmla="*/ 2594070 w 6946614"/>
              <a:gd name="connsiteY8" fmla="*/ 2212426 h 2815930"/>
              <a:gd name="connsiteX9" fmla="*/ 2947638 w 6946614"/>
              <a:gd name="connsiteY9" fmla="*/ 1273642 h 2815930"/>
              <a:gd name="connsiteX10" fmla="*/ 4776438 w 6946614"/>
              <a:gd name="connsiteY10" fmla="*/ 694522 h 2815930"/>
              <a:gd name="connsiteX11" fmla="*/ 5136102 w 6946614"/>
              <a:gd name="connsiteY11" fmla="*/ 725002 h 2815930"/>
              <a:gd name="connsiteX12" fmla="*/ 5477478 w 6946614"/>
              <a:gd name="connsiteY12" fmla="*/ 731098 h 2815930"/>
              <a:gd name="connsiteX13" fmla="*/ 5879814 w 6946614"/>
              <a:gd name="connsiteY13" fmla="*/ 993226 h 2815930"/>
              <a:gd name="connsiteX14" fmla="*/ 5737860 w 6946614"/>
              <a:gd name="connsiteY14" fmla="*/ 356866 h 2815930"/>
              <a:gd name="connsiteX15" fmla="*/ 6605238 w 6946614"/>
              <a:gd name="connsiteY15" fmla="*/ 962746 h 2815930"/>
              <a:gd name="connsiteX16" fmla="*/ 6946614 w 6946614"/>
              <a:gd name="connsiteY16" fmla="*/ 712810 h 2815930"/>
              <a:gd name="connsiteX17" fmla="*/ 6534786 w 6946614"/>
              <a:gd name="connsiteY17" fmla="*/ 718493 h 2815930"/>
              <a:gd name="connsiteX18" fmla="*/ 6853555 w 6946614"/>
              <a:gd name="connsiteY18" fmla="*/ 67564 h 2815930"/>
              <a:gd name="connsiteX0" fmla="*/ 39846 w 6946614"/>
              <a:gd name="connsiteY0" fmla="*/ 1431630 h 2748366"/>
              <a:gd name="connsiteX1" fmla="*/ 0 w 6946614"/>
              <a:gd name="connsiteY1" fmla="*/ 1988949 h 2748366"/>
              <a:gd name="connsiteX2" fmla="*/ 411702 w 6946614"/>
              <a:gd name="connsiteY2" fmla="*/ 1632798 h 2748366"/>
              <a:gd name="connsiteX3" fmla="*/ 771366 w 6946614"/>
              <a:gd name="connsiteY3" fmla="*/ 2394798 h 2748366"/>
              <a:gd name="connsiteX4" fmla="*/ 1131030 w 6946614"/>
              <a:gd name="connsiteY4" fmla="*/ 1395054 h 2748366"/>
              <a:gd name="connsiteX5" fmla="*/ 1496790 w 6946614"/>
              <a:gd name="connsiteY5" fmla="*/ 2748366 h 2748366"/>
              <a:gd name="connsiteX6" fmla="*/ 1862550 w 6946614"/>
              <a:gd name="connsiteY6" fmla="*/ 1748622 h 2748366"/>
              <a:gd name="connsiteX7" fmla="*/ 2228310 w 6946614"/>
              <a:gd name="connsiteY7" fmla="*/ 1456014 h 2748366"/>
              <a:gd name="connsiteX8" fmla="*/ 2594070 w 6946614"/>
              <a:gd name="connsiteY8" fmla="*/ 2144862 h 2748366"/>
              <a:gd name="connsiteX9" fmla="*/ 2947638 w 6946614"/>
              <a:gd name="connsiteY9" fmla="*/ 1206078 h 2748366"/>
              <a:gd name="connsiteX10" fmla="*/ 4776438 w 6946614"/>
              <a:gd name="connsiteY10" fmla="*/ 626958 h 2748366"/>
              <a:gd name="connsiteX11" fmla="*/ 5136102 w 6946614"/>
              <a:gd name="connsiteY11" fmla="*/ 657438 h 2748366"/>
              <a:gd name="connsiteX12" fmla="*/ 5477478 w 6946614"/>
              <a:gd name="connsiteY12" fmla="*/ 663534 h 2748366"/>
              <a:gd name="connsiteX13" fmla="*/ 5879814 w 6946614"/>
              <a:gd name="connsiteY13" fmla="*/ 925662 h 2748366"/>
              <a:gd name="connsiteX14" fmla="*/ 5737860 w 6946614"/>
              <a:gd name="connsiteY14" fmla="*/ 289302 h 2748366"/>
              <a:gd name="connsiteX15" fmla="*/ 6605238 w 6946614"/>
              <a:gd name="connsiteY15" fmla="*/ 895182 h 2748366"/>
              <a:gd name="connsiteX16" fmla="*/ 6946614 w 6946614"/>
              <a:gd name="connsiteY16" fmla="*/ 645246 h 2748366"/>
              <a:gd name="connsiteX17" fmla="*/ 6853555 w 6946614"/>
              <a:gd name="connsiteY17" fmla="*/ 0 h 2748366"/>
              <a:gd name="connsiteX0" fmla="*/ 39846 w 6946614"/>
              <a:gd name="connsiteY0" fmla="*/ 1431630 h 2820691"/>
              <a:gd name="connsiteX1" fmla="*/ 0 w 6946614"/>
              <a:gd name="connsiteY1" fmla="*/ 1988949 h 2820691"/>
              <a:gd name="connsiteX2" fmla="*/ 411702 w 6946614"/>
              <a:gd name="connsiteY2" fmla="*/ 1632798 h 2820691"/>
              <a:gd name="connsiteX3" fmla="*/ 771366 w 6946614"/>
              <a:gd name="connsiteY3" fmla="*/ 2394798 h 2820691"/>
              <a:gd name="connsiteX4" fmla="*/ 1131030 w 6946614"/>
              <a:gd name="connsiteY4" fmla="*/ 1395054 h 2820691"/>
              <a:gd name="connsiteX5" fmla="*/ 1496790 w 6946614"/>
              <a:gd name="connsiteY5" fmla="*/ 2748366 h 2820691"/>
              <a:gd name="connsiteX6" fmla="*/ 1862550 w 6946614"/>
              <a:gd name="connsiteY6" fmla="*/ 1748622 h 2820691"/>
              <a:gd name="connsiteX7" fmla="*/ 2228310 w 6946614"/>
              <a:gd name="connsiteY7" fmla="*/ 1456014 h 2820691"/>
              <a:gd name="connsiteX8" fmla="*/ 2594070 w 6946614"/>
              <a:gd name="connsiteY8" fmla="*/ 2144862 h 2820691"/>
              <a:gd name="connsiteX9" fmla="*/ 2947638 w 6946614"/>
              <a:gd name="connsiteY9" fmla="*/ 1206078 h 2820691"/>
              <a:gd name="connsiteX10" fmla="*/ 4776438 w 6946614"/>
              <a:gd name="connsiteY10" fmla="*/ 626958 h 2820691"/>
              <a:gd name="connsiteX11" fmla="*/ 5136102 w 6946614"/>
              <a:gd name="connsiteY11" fmla="*/ 657438 h 2820691"/>
              <a:gd name="connsiteX12" fmla="*/ 5477478 w 6946614"/>
              <a:gd name="connsiteY12" fmla="*/ 663534 h 2820691"/>
              <a:gd name="connsiteX13" fmla="*/ 5879814 w 6946614"/>
              <a:gd name="connsiteY13" fmla="*/ 925662 h 2820691"/>
              <a:gd name="connsiteX14" fmla="*/ 5737860 w 6946614"/>
              <a:gd name="connsiteY14" fmla="*/ 289302 h 2820691"/>
              <a:gd name="connsiteX15" fmla="*/ 6335555 w 6946614"/>
              <a:gd name="connsiteY15" fmla="*/ 2820691 h 2820691"/>
              <a:gd name="connsiteX16" fmla="*/ 6946614 w 6946614"/>
              <a:gd name="connsiteY16" fmla="*/ 645246 h 2820691"/>
              <a:gd name="connsiteX17" fmla="*/ 6853555 w 6946614"/>
              <a:gd name="connsiteY17" fmla="*/ 0 h 2820691"/>
              <a:gd name="connsiteX0" fmla="*/ 39846 w 6853555"/>
              <a:gd name="connsiteY0" fmla="*/ 1431630 h 2820691"/>
              <a:gd name="connsiteX1" fmla="*/ 0 w 6853555"/>
              <a:gd name="connsiteY1" fmla="*/ 1988949 h 2820691"/>
              <a:gd name="connsiteX2" fmla="*/ 411702 w 6853555"/>
              <a:gd name="connsiteY2" fmla="*/ 1632798 h 2820691"/>
              <a:gd name="connsiteX3" fmla="*/ 771366 w 6853555"/>
              <a:gd name="connsiteY3" fmla="*/ 2394798 h 2820691"/>
              <a:gd name="connsiteX4" fmla="*/ 1131030 w 6853555"/>
              <a:gd name="connsiteY4" fmla="*/ 1395054 h 2820691"/>
              <a:gd name="connsiteX5" fmla="*/ 1496790 w 6853555"/>
              <a:gd name="connsiteY5" fmla="*/ 2748366 h 2820691"/>
              <a:gd name="connsiteX6" fmla="*/ 1862550 w 6853555"/>
              <a:gd name="connsiteY6" fmla="*/ 1748622 h 2820691"/>
              <a:gd name="connsiteX7" fmla="*/ 2228310 w 6853555"/>
              <a:gd name="connsiteY7" fmla="*/ 1456014 h 2820691"/>
              <a:gd name="connsiteX8" fmla="*/ 2594070 w 6853555"/>
              <a:gd name="connsiteY8" fmla="*/ 2144862 h 2820691"/>
              <a:gd name="connsiteX9" fmla="*/ 2947638 w 6853555"/>
              <a:gd name="connsiteY9" fmla="*/ 1206078 h 2820691"/>
              <a:gd name="connsiteX10" fmla="*/ 4776438 w 6853555"/>
              <a:gd name="connsiteY10" fmla="*/ 626958 h 2820691"/>
              <a:gd name="connsiteX11" fmla="*/ 5136102 w 6853555"/>
              <a:gd name="connsiteY11" fmla="*/ 657438 h 2820691"/>
              <a:gd name="connsiteX12" fmla="*/ 5477478 w 6853555"/>
              <a:gd name="connsiteY12" fmla="*/ 663534 h 2820691"/>
              <a:gd name="connsiteX13" fmla="*/ 5879814 w 6853555"/>
              <a:gd name="connsiteY13" fmla="*/ 925662 h 2820691"/>
              <a:gd name="connsiteX14" fmla="*/ 5737860 w 6853555"/>
              <a:gd name="connsiteY14" fmla="*/ 289302 h 2820691"/>
              <a:gd name="connsiteX15" fmla="*/ 6335555 w 6853555"/>
              <a:gd name="connsiteY15" fmla="*/ 2820691 h 2820691"/>
              <a:gd name="connsiteX16" fmla="*/ 6654326 w 6853555"/>
              <a:gd name="connsiteY16" fmla="*/ 180814 h 2820691"/>
              <a:gd name="connsiteX17" fmla="*/ 6853555 w 6853555"/>
              <a:gd name="connsiteY17" fmla="*/ 0 h 2820691"/>
              <a:gd name="connsiteX0" fmla="*/ 39846 w 6853555"/>
              <a:gd name="connsiteY0" fmla="*/ 1431630 h 2820691"/>
              <a:gd name="connsiteX1" fmla="*/ 0 w 6853555"/>
              <a:gd name="connsiteY1" fmla="*/ 1988949 h 2820691"/>
              <a:gd name="connsiteX2" fmla="*/ 411702 w 6853555"/>
              <a:gd name="connsiteY2" fmla="*/ 1632798 h 2820691"/>
              <a:gd name="connsiteX3" fmla="*/ 771366 w 6853555"/>
              <a:gd name="connsiteY3" fmla="*/ 2394798 h 2820691"/>
              <a:gd name="connsiteX4" fmla="*/ 1131030 w 6853555"/>
              <a:gd name="connsiteY4" fmla="*/ 1395054 h 2820691"/>
              <a:gd name="connsiteX5" fmla="*/ 1496790 w 6853555"/>
              <a:gd name="connsiteY5" fmla="*/ 2748366 h 2820691"/>
              <a:gd name="connsiteX6" fmla="*/ 1862550 w 6853555"/>
              <a:gd name="connsiteY6" fmla="*/ 1748622 h 2820691"/>
              <a:gd name="connsiteX7" fmla="*/ 2228310 w 6853555"/>
              <a:gd name="connsiteY7" fmla="*/ 1456014 h 2820691"/>
              <a:gd name="connsiteX8" fmla="*/ 2594070 w 6853555"/>
              <a:gd name="connsiteY8" fmla="*/ 2144862 h 2820691"/>
              <a:gd name="connsiteX9" fmla="*/ 2947638 w 6853555"/>
              <a:gd name="connsiteY9" fmla="*/ 1206078 h 2820691"/>
              <a:gd name="connsiteX10" fmla="*/ 4776438 w 6853555"/>
              <a:gd name="connsiteY10" fmla="*/ 626958 h 2820691"/>
              <a:gd name="connsiteX11" fmla="*/ 5136102 w 6853555"/>
              <a:gd name="connsiteY11" fmla="*/ 657438 h 2820691"/>
              <a:gd name="connsiteX12" fmla="*/ 5477478 w 6853555"/>
              <a:gd name="connsiteY12" fmla="*/ 663534 h 2820691"/>
              <a:gd name="connsiteX13" fmla="*/ 5879814 w 6853555"/>
              <a:gd name="connsiteY13" fmla="*/ 925662 h 2820691"/>
              <a:gd name="connsiteX14" fmla="*/ 5737860 w 6853555"/>
              <a:gd name="connsiteY14" fmla="*/ 289302 h 2820691"/>
              <a:gd name="connsiteX15" fmla="*/ 6335555 w 6853555"/>
              <a:gd name="connsiteY15" fmla="*/ 2820691 h 2820691"/>
              <a:gd name="connsiteX16" fmla="*/ 6853555 w 6853555"/>
              <a:gd name="connsiteY16" fmla="*/ 0 h 2820691"/>
              <a:gd name="connsiteX0" fmla="*/ 39846 w 6694172"/>
              <a:gd name="connsiteY0" fmla="*/ 1286978 h 2676039"/>
              <a:gd name="connsiteX1" fmla="*/ 0 w 6694172"/>
              <a:gd name="connsiteY1" fmla="*/ 1844297 h 2676039"/>
              <a:gd name="connsiteX2" fmla="*/ 411702 w 6694172"/>
              <a:gd name="connsiteY2" fmla="*/ 1488146 h 2676039"/>
              <a:gd name="connsiteX3" fmla="*/ 771366 w 6694172"/>
              <a:gd name="connsiteY3" fmla="*/ 2250146 h 2676039"/>
              <a:gd name="connsiteX4" fmla="*/ 1131030 w 6694172"/>
              <a:gd name="connsiteY4" fmla="*/ 1250402 h 2676039"/>
              <a:gd name="connsiteX5" fmla="*/ 1496790 w 6694172"/>
              <a:gd name="connsiteY5" fmla="*/ 2603714 h 2676039"/>
              <a:gd name="connsiteX6" fmla="*/ 1862550 w 6694172"/>
              <a:gd name="connsiteY6" fmla="*/ 1603970 h 2676039"/>
              <a:gd name="connsiteX7" fmla="*/ 2228310 w 6694172"/>
              <a:gd name="connsiteY7" fmla="*/ 1311362 h 2676039"/>
              <a:gd name="connsiteX8" fmla="*/ 2594070 w 6694172"/>
              <a:gd name="connsiteY8" fmla="*/ 2000210 h 2676039"/>
              <a:gd name="connsiteX9" fmla="*/ 2947638 w 6694172"/>
              <a:gd name="connsiteY9" fmla="*/ 1061426 h 2676039"/>
              <a:gd name="connsiteX10" fmla="*/ 4776438 w 6694172"/>
              <a:gd name="connsiteY10" fmla="*/ 482306 h 2676039"/>
              <a:gd name="connsiteX11" fmla="*/ 5136102 w 6694172"/>
              <a:gd name="connsiteY11" fmla="*/ 512786 h 2676039"/>
              <a:gd name="connsiteX12" fmla="*/ 5477478 w 6694172"/>
              <a:gd name="connsiteY12" fmla="*/ 518882 h 2676039"/>
              <a:gd name="connsiteX13" fmla="*/ 5879814 w 6694172"/>
              <a:gd name="connsiteY13" fmla="*/ 781010 h 2676039"/>
              <a:gd name="connsiteX14" fmla="*/ 5737860 w 6694172"/>
              <a:gd name="connsiteY14" fmla="*/ 144650 h 2676039"/>
              <a:gd name="connsiteX15" fmla="*/ 6335555 w 6694172"/>
              <a:gd name="connsiteY15" fmla="*/ 2676039 h 2676039"/>
              <a:gd name="connsiteX16" fmla="*/ 6694172 w 6694172"/>
              <a:gd name="connsiteY16" fmla="*/ 0 h 2676039"/>
              <a:gd name="connsiteX0" fmla="*/ 39846 w 6750792"/>
              <a:gd name="connsiteY0" fmla="*/ 1731890 h 3120951"/>
              <a:gd name="connsiteX1" fmla="*/ 0 w 6750792"/>
              <a:gd name="connsiteY1" fmla="*/ 2289209 h 3120951"/>
              <a:gd name="connsiteX2" fmla="*/ 411702 w 6750792"/>
              <a:gd name="connsiteY2" fmla="*/ 1933058 h 3120951"/>
              <a:gd name="connsiteX3" fmla="*/ 771366 w 6750792"/>
              <a:gd name="connsiteY3" fmla="*/ 2695058 h 3120951"/>
              <a:gd name="connsiteX4" fmla="*/ 1131030 w 6750792"/>
              <a:gd name="connsiteY4" fmla="*/ 1695314 h 3120951"/>
              <a:gd name="connsiteX5" fmla="*/ 1496790 w 6750792"/>
              <a:gd name="connsiteY5" fmla="*/ 3048626 h 3120951"/>
              <a:gd name="connsiteX6" fmla="*/ 1862550 w 6750792"/>
              <a:gd name="connsiteY6" fmla="*/ 2048882 h 3120951"/>
              <a:gd name="connsiteX7" fmla="*/ 2228310 w 6750792"/>
              <a:gd name="connsiteY7" fmla="*/ 1756274 h 3120951"/>
              <a:gd name="connsiteX8" fmla="*/ 2594070 w 6750792"/>
              <a:gd name="connsiteY8" fmla="*/ 2445122 h 3120951"/>
              <a:gd name="connsiteX9" fmla="*/ 2947638 w 6750792"/>
              <a:gd name="connsiteY9" fmla="*/ 1506338 h 3120951"/>
              <a:gd name="connsiteX10" fmla="*/ 4776438 w 6750792"/>
              <a:gd name="connsiteY10" fmla="*/ 927218 h 3120951"/>
              <a:gd name="connsiteX11" fmla="*/ 5136102 w 6750792"/>
              <a:gd name="connsiteY11" fmla="*/ 957698 h 3120951"/>
              <a:gd name="connsiteX12" fmla="*/ 5477478 w 6750792"/>
              <a:gd name="connsiteY12" fmla="*/ 963794 h 3120951"/>
              <a:gd name="connsiteX13" fmla="*/ 5879814 w 6750792"/>
              <a:gd name="connsiteY13" fmla="*/ 1225922 h 3120951"/>
              <a:gd name="connsiteX14" fmla="*/ 5737860 w 6750792"/>
              <a:gd name="connsiteY14" fmla="*/ 589562 h 3120951"/>
              <a:gd name="connsiteX15" fmla="*/ 6335555 w 6750792"/>
              <a:gd name="connsiteY15" fmla="*/ 3120951 h 3120951"/>
              <a:gd name="connsiteX16" fmla="*/ 6694172 w 6750792"/>
              <a:gd name="connsiteY16" fmla="*/ 444912 h 3120951"/>
              <a:gd name="connsiteX17" fmla="*/ 6675273 w 6750792"/>
              <a:gd name="connsiteY17" fmla="*/ 451479 h 3120951"/>
              <a:gd name="connsiteX0" fmla="*/ 39846 w 7016879"/>
              <a:gd name="connsiteY0" fmla="*/ 1731890 h 3120951"/>
              <a:gd name="connsiteX1" fmla="*/ 0 w 7016879"/>
              <a:gd name="connsiteY1" fmla="*/ 2289209 h 3120951"/>
              <a:gd name="connsiteX2" fmla="*/ 411702 w 7016879"/>
              <a:gd name="connsiteY2" fmla="*/ 1933058 h 3120951"/>
              <a:gd name="connsiteX3" fmla="*/ 771366 w 7016879"/>
              <a:gd name="connsiteY3" fmla="*/ 2695058 h 3120951"/>
              <a:gd name="connsiteX4" fmla="*/ 1131030 w 7016879"/>
              <a:gd name="connsiteY4" fmla="*/ 1695314 h 3120951"/>
              <a:gd name="connsiteX5" fmla="*/ 1496790 w 7016879"/>
              <a:gd name="connsiteY5" fmla="*/ 3048626 h 3120951"/>
              <a:gd name="connsiteX6" fmla="*/ 1862550 w 7016879"/>
              <a:gd name="connsiteY6" fmla="*/ 2048882 h 3120951"/>
              <a:gd name="connsiteX7" fmla="*/ 2228310 w 7016879"/>
              <a:gd name="connsiteY7" fmla="*/ 1756274 h 3120951"/>
              <a:gd name="connsiteX8" fmla="*/ 2594070 w 7016879"/>
              <a:gd name="connsiteY8" fmla="*/ 2445122 h 3120951"/>
              <a:gd name="connsiteX9" fmla="*/ 2947638 w 7016879"/>
              <a:gd name="connsiteY9" fmla="*/ 1506338 h 3120951"/>
              <a:gd name="connsiteX10" fmla="*/ 4776438 w 7016879"/>
              <a:gd name="connsiteY10" fmla="*/ 927218 h 3120951"/>
              <a:gd name="connsiteX11" fmla="*/ 5136102 w 7016879"/>
              <a:gd name="connsiteY11" fmla="*/ 957698 h 3120951"/>
              <a:gd name="connsiteX12" fmla="*/ 5477478 w 7016879"/>
              <a:gd name="connsiteY12" fmla="*/ 963794 h 3120951"/>
              <a:gd name="connsiteX13" fmla="*/ 5879814 w 7016879"/>
              <a:gd name="connsiteY13" fmla="*/ 1225922 h 3120951"/>
              <a:gd name="connsiteX14" fmla="*/ 5737860 w 7016879"/>
              <a:gd name="connsiteY14" fmla="*/ 589562 h 3120951"/>
              <a:gd name="connsiteX15" fmla="*/ 6335555 w 7016879"/>
              <a:gd name="connsiteY15" fmla="*/ 3120951 h 3120951"/>
              <a:gd name="connsiteX16" fmla="*/ 6694172 w 7016879"/>
              <a:gd name="connsiteY16" fmla="*/ 444912 h 3120951"/>
              <a:gd name="connsiteX17" fmla="*/ 7012942 w 7016879"/>
              <a:gd name="connsiteY17" fmla="*/ 227935 h 3120951"/>
              <a:gd name="connsiteX0" fmla="*/ 39846 w 7255957"/>
              <a:gd name="connsiteY0" fmla="*/ 1769421 h 3158482"/>
              <a:gd name="connsiteX1" fmla="*/ 0 w 7255957"/>
              <a:gd name="connsiteY1" fmla="*/ 2326740 h 3158482"/>
              <a:gd name="connsiteX2" fmla="*/ 411702 w 7255957"/>
              <a:gd name="connsiteY2" fmla="*/ 1970589 h 3158482"/>
              <a:gd name="connsiteX3" fmla="*/ 771366 w 7255957"/>
              <a:gd name="connsiteY3" fmla="*/ 2732589 h 3158482"/>
              <a:gd name="connsiteX4" fmla="*/ 1131030 w 7255957"/>
              <a:gd name="connsiteY4" fmla="*/ 1732845 h 3158482"/>
              <a:gd name="connsiteX5" fmla="*/ 1496790 w 7255957"/>
              <a:gd name="connsiteY5" fmla="*/ 3086157 h 3158482"/>
              <a:gd name="connsiteX6" fmla="*/ 1862550 w 7255957"/>
              <a:gd name="connsiteY6" fmla="*/ 2086413 h 3158482"/>
              <a:gd name="connsiteX7" fmla="*/ 2228310 w 7255957"/>
              <a:gd name="connsiteY7" fmla="*/ 1793805 h 3158482"/>
              <a:gd name="connsiteX8" fmla="*/ 2594070 w 7255957"/>
              <a:gd name="connsiteY8" fmla="*/ 2482653 h 3158482"/>
              <a:gd name="connsiteX9" fmla="*/ 2947638 w 7255957"/>
              <a:gd name="connsiteY9" fmla="*/ 1543869 h 3158482"/>
              <a:gd name="connsiteX10" fmla="*/ 4776438 w 7255957"/>
              <a:gd name="connsiteY10" fmla="*/ 964749 h 3158482"/>
              <a:gd name="connsiteX11" fmla="*/ 5136102 w 7255957"/>
              <a:gd name="connsiteY11" fmla="*/ 995229 h 3158482"/>
              <a:gd name="connsiteX12" fmla="*/ 5477478 w 7255957"/>
              <a:gd name="connsiteY12" fmla="*/ 1001325 h 3158482"/>
              <a:gd name="connsiteX13" fmla="*/ 5879814 w 7255957"/>
              <a:gd name="connsiteY13" fmla="*/ 1263453 h 3158482"/>
              <a:gd name="connsiteX14" fmla="*/ 5737860 w 7255957"/>
              <a:gd name="connsiteY14" fmla="*/ 627093 h 3158482"/>
              <a:gd name="connsiteX15" fmla="*/ 6335555 w 7255957"/>
              <a:gd name="connsiteY15" fmla="*/ 3158482 h 3158482"/>
              <a:gd name="connsiteX16" fmla="*/ 6694172 w 7255957"/>
              <a:gd name="connsiteY16" fmla="*/ 482443 h 3158482"/>
              <a:gd name="connsiteX17" fmla="*/ 7252019 w 7255957"/>
              <a:gd name="connsiteY17" fmla="*/ 1368 h 3158482"/>
              <a:gd name="connsiteX0" fmla="*/ 39846 w 7255956"/>
              <a:gd name="connsiteY0" fmla="*/ 1769421 h 3158482"/>
              <a:gd name="connsiteX1" fmla="*/ 0 w 7255956"/>
              <a:gd name="connsiteY1" fmla="*/ 2326740 h 3158482"/>
              <a:gd name="connsiteX2" fmla="*/ 411702 w 7255956"/>
              <a:gd name="connsiteY2" fmla="*/ 1970589 h 3158482"/>
              <a:gd name="connsiteX3" fmla="*/ 771366 w 7255956"/>
              <a:gd name="connsiteY3" fmla="*/ 2732589 h 3158482"/>
              <a:gd name="connsiteX4" fmla="*/ 1131030 w 7255956"/>
              <a:gd name="connsiteY4" fmla="*/ 1732845 h 3158482"/>
              <a:gd name="connsiteX5" fmla="*/ 1496790 w 7255956"/>
              <a:gd name="connsiteY5" fmla="*/ 3086157 h 3158482"/>
              <a:gd name="connsiteX6" fmla="*/ 1862550 w 7255956"/>
              <a:gd name="connsiteY6" fmla="*/ 2086413 h 3158482"/>
              <a:gd name="connsiteX7" fmla="*/ 2228310 w 7255956"/>
              <a:gd name="connsiteY7" fmla="*/ 1793805 h 3158482"/>
              <a:gd name="connsiteX8" fmla="*/ 2594070 w 7255956"/>
              <a:gd name="connsiteY8" fmla="*/ 2482653 h 3158482"/>
              <a:gd name="connsiteX9" fmla="*/ 2947638 w 7255956"/>
              <a:gd name="connsiteY9" fmla="*/ 1543869 h 3158482"/>
              <a:gd name="connsiteX10" fmla="*/ 4776438 w 7255956"/>
              <a:gd name="connsiteY10" fmla="*/ 964749 h 3158482"/>
              <a:gd name="connsiteX11" fmla="*/ 5136102 w 7255956"/>
              <a:gd name="connsiteY11" fmla="*/ 995229 h 3158482"/>
              <a:gd name="connsiteX12" fmla="*/ 5477478 w 7255956"/>
              <a:gd name="connsiteY12" fmla="*/ 1001325 h 3158482"/>
              <a:gd name="connsiteX13" fmla="*/ 5879814 w 7255956"/>
              <a:gd name="connsiteY13" fmla="*/ 1263453 h 3158482"/>
              <a:gd name="connsiteX14" fmla="*/ 5737860 w 7255956"/>
              <a:gd name="connsiteY14" fmla="*/ 627093 h 3158482"/>
              <a:gd name="connsiteX15" fmla="*/ 6335555 w 7255956"/>
              <a:gd name="connsiteY15" fmla="*/ 3158482 h 3158482"/>
              <a:gd name="connsiteX16" fmla="*/ 6813710 w 7255956"/>
              <a:gd name="connsiteY16" fmla="*/ 579971 h 3158482"/>
              <a:gd name="connsiteX17" fmla="*/ 7252019 w 7255956"/>
              <a:gd name="connsiteY17" fmla="*/ 1368 h 3158482"/>
              <a:gd name="connsiteX0" fmla="*/ 39846 w 7255956"/>
              <a:gd name="connsiteY0" fmla="*/ 1769421 h 3158482"/>
              <a:gd name="connsiteX1" fmla="*/ 0 w 7255956"/>
              <a:gd name="connsiteY1" fmla="*/ 2326740 h 3158482"/>
              <a:gd name="connsiteX2" fmla="*/ 411702 w 7255956"/>
              <a:gd name="connsiteY2" fmla="*/ 1970589 h 3158482"/>
              <a:gd name="connsiteX3" fmla="*/ 771366 w 7255956"/>
              <a:gd name="connsiteY3" fmla="*/ 2732589 h 3158482"/>
              <a:gd name="connsiteX4" fmla="*/ 1131030 w 7255956"/>
              <a:gd name="connsiteY4" fmla="*/ 1732845 h 3158482"/>
              <a:gd name="connsiteX5" fmla="*/ 1496790 w 7255956"/>
              <a:gd name="connsiteY5" fmla="*/ 3086157 h 3158482"/>
              <a:gd name="connsiteX6" fmla="*/ 1862550 w 7255956"/>
              <a:gd name="connsiteY6" fmla="*/ 2086413 h 3158482"/>
              <a:gd name="connsiteX7" fmla="*/ 2228310 w 7255956"/>
              <a:gd name="connsiteY7" fmla="*/ 1793805 h 3158482"/>
              <a:gd name="connsiteX8" fmla="*/ 2594070 w 7255956"/>
              <a:gd name="connsiteY8" fmla="*/ 2482653 h 3158482"/>
              <a:gd name="connsiteX9" fmla="*/ 2947638 w 7255956"/>
              <a:gd name="connsiteY9" fmla="*/ 1543869 h 3158482"/>
              <a:gd name="connsiteX10" fmla="*/ 4776438 w 7255956"/>
              <a:gd name="connsiteY10" fmla="*/ 964749 h 3158482"/>
              <a:gd name="connsiteX11" fmla="*/ 5136102 w 7255956"/>
              <a:gd name="connsiteY11" fmla="*/ 995229 h 3158482"/>
              <a:gd name="connsiteX12" fmla="*/ 5477478 w 7255956"/>
              <a:gd name="connsiteY12" fmla="*/ 1001325 h 3158482"/>
              <a:gd name="connsiteX13" fmla="*/ 5879814 w 7255956"/>
              <a:gd name="connsiteY13" fmla="*/ 1263453 h 3158482"/>
              <a:gd name="connsiteX14" fmla="*/ 5737860 w 7255956"/>
              <a:gd name="connsiteY14" fmla="*/ 627093 h 3158482"/>
              <a:gd name="connsiteX15" fmla="*/ 6335555 w 7255956"/>
              <a:gd name="connsiteY15" fmla="*/ 3158482 h 3158482"/>
              <a:gd name="connsiteX16" fmla="*/ 6813710 w 7255956"/>
              <a:gd name="connsiteY16" fmla="*/ 579971 h 3158482"/>
              <a:gd name="connsiteX17" fmla="*/ 7252019 w 7255956"/>
              <a:gd name="connsiteY17" fmla="*/ 1368 h 3158482"/>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2228310 w 7255956"/>
              <a:gd name="connsiteY7" fmla="*/ 1793805 h 3086157"/>
              <a:gd name="connsiteX8" fmla="*/ 2594070 w 7255956"/>
              <a:gd name="connsiteY8" fmla="*/ 2482653 h 3086157"/>
              <a:gd name="connsiteX9" fmla="*/ 2947638 w 7255956"/>
              <a:gd name="connsiteY9" fmla="*/ 1543869 h 3086157"/>
              <a:gd name="connsiteX10" fmla="*/ 4776438 w 7255956"/>
              <a:gd name="connsiteY10" fmla="*/ 964749 h 3086157"/>
              <a:gd name="connsiteX11" fmla="*/ 5136102 w 7255956"/>
              <a:gd name="connsiteY11" fmla="*/ 995229 h 3086157"/>
              <a:gd name="connsiteX12" fmla="*/ 5477478 w 7255956"/>
              <a:gd name="connsiteY12" fmla="*/ 1001325 h 3086157"/>
              <a:gd name="connsiteX13" fmla="*/ 5879814 w 7255956"/>
              <a:gd name="connsiteY13" fmla="*/ 1263453 h 3086157"/>
              <a:gd name="connsiteX14" fmla="*/ 5737860 w 7255956"/>
              <a:gd name="connsiteY14" fmla="*/ 627093 h 3086157"/>
              <a:gd name="connsiteX15" fmla="*/ 6534788 w 7255956"/>
              <a:gd name="connsiteY15" fmla="*/ 2894383 h 3086157"/>
              <a:gd name="connsiteX16" fmla="*/ 6813710 w 7255956"/>
              <a:gd name="connsiteY16" fmla="*/ 579971 h 3086157"/>
              <a:gd name="connsiteX17" fmla="*/ 7252019 w 7255956"/>
              <a:gd name="connsiteY17"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2228310 w 7255956"/>
              <a:gd name="connsiteY7" fmla="*/ 1793805 h 3086157"/>
              <a:gd name="connsiteX8" fmla="*/ 2594070 w 7255956"/>
              <a:gd name="connsiteY8" fmla="*/ 2482653 h 3086157"/>
              <a:gd name="connsiteX9" fmla="*/ 2947638 w 7255956"/>
              <a:gd name="connsiteY9" fmla="*/ 1543869 h 3086157"/>
              <a:gd name="connsiteX10" fmla="*/ 4776438 w 7255956"/>
              <a:gd name="connsiteY10" fmla="*/ 964749 h 3086157"/>
              <a:gd name="connsiteX11" fmla="*/ 5136102 w 7255956"/>
              <a:gd name="connsiteY11" fmla="*/ 995229 h 3086157"/>
              <a:gd name="connsiteX12" fmla="*/ 5477478 w 7255956"/>
              <a:gd name="connsiteY12" fmla="*/ 1001325 h 3086157"/>
              <a:gd name="connsiteX13" fmla="*/ 5879814 w 7255956"/>
              <a:gd name="connsiteY13" fmla="*/ 1263453 h 3086157"/>
              <a:gd name="connsiteX14" fmla="*/ 6534788 w 7255956"/>
              <a:gd name="connsiteY14" fmla="*/ 2894383 h 3086157"/>
              <a:gd name="connsiteX15" fmla="*/ 6813710 w 7255956"/>
              <a:gd name="connsiteY15" fmla="*/ 579971 h 3086157"/>
              <a:gd name="connsiteX16" fmla="*/ 7252019 w 7255956"/>
              <a:gd name="connsiteY16"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2228310 w 7255956"/>
              <a:gd name="connsiteY7" fmla="*/ 1793805 h 3086157"/>
              <a:gd name="connsiteX8" fmla="*/ 2594070 w 7255956"/>
              <a:gd name="connsiteY8" fmla="*/ 2482653 h 3086157"/>
              <a:gd name="connsiteX9" fmla="*/ 2947638 w 7255956"/>
              <a:gd name="connsiteY9" fmla="*/ 1543869 h 3086157"/>
              <a:gd name="connsiteX10" fmla="*/ 4776438 w 7255956"/>
              <a:gd name="connsiteY10" fmla="*/ 964749 h 3086157"/>
              <a:gd name="connsiteX11" fmla="*/ 5136102 w 7255956"/>
              <a:gd name="connsiteY11" fmla="*/ 995229 h 3086157"/>
              <a:gd name="connsiteX12" fmla="*/ 5477478 w 7255956"/>
              <a:gd name="connsiteY12" fmla="*/ 1001325 h 3086157"/>
              <a:gd name="connsiteX13" fmla="*/ 6534788 w 7255956"/>
              <a:gd name="connsiteY13" fmla="*/ 2894383 h 3086157"/>
              <a:gd name="connsiteX14" fmla="*/ 6813710 w 7255956"/>
              <a:gd name="connsiteY14" fmla="*/ 579971 h 3086157"/>
              <a:gd name="connsiteX15" fmla="*/ 7252019 w 7255956"/>
              <a:gd name="connsiteY15"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2228310 w 7255956"/>
              <a:gd name="connsiteY7" fmla="*/ 1793805 h 3086157"/>
              <a:gd name="connsiteX8" fmla="*/ 2594070 w 7255956"/>
              <a:gd name="connsiteY8" fmla="*/ 2482653 h 3086157"/>
              <a:gd name="connsiteX9" fmla="*/ 2947638 w 7255956"/>
              <a:gd name="connsiteY9" fmla="*/ 1543869 h 3086157"/>
              <a:gd name="connsiteX10" fmla="*/ 4776438 w 7255956"/>
              <a:gd name="connsiteY10" fmla="*/ 964749 h 3086157"/>
              <a:gd name="connsiteX11" fmla="*/ 5136102 w 7255956"/>
              <a:gd name="connsiteY11" fmla="*/ 995229 h 3086157"/>
              <a:gd name="connsiteX12" fmla="*/ 6534788 w 7255956"/>
              <a:gd name="connsiteY12" fmla="*/ 2894383 h 3086157"/>
              <a:gd name="connsiteX13" fmla="*/ 6813710 w 7255956"/>
              <a:gd name="connsiteY13" fmla="*/ 579971 h 3086157"/>
              <a:gd name="connsiteX14" fmla="*/ 7252019 w 7255956"/>
              <a:gd name="connsiteY14"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2228310 w 7255956"/>
              <a:gd name="connsiteY7" fmla="*/ 1793805 h 3086157"/>
              <a:gd name="connsiteX8" fmla="*/ 2594070 w 7255956"/>
              <a:gd name="connsiteY8" fmla="*/ 2482653 h 3086157"/>
              <a:gd name="connsiteX9" fmla="*/ 2947638 w 7255956"/>
              <a:gd name="connsiteY9" fmla="*/ 1543869 h 3086157"/>
              <a:gd name="connsiteX10" fmla="*/ 4776438 w 7255956"/>
              <a:gd name="connsiteY10" fmla="*/ 964749 h 3086157"/>
              <a:gd name="connsiteX11" fmla="*/ 6534788 w 7255956"/>
              <a:gd name="connsiteY11" fmla="*/ 2894383 h 3086157"/>
              <a:gd name="connsiteX12" fmla="*/ 6813710 w 7255956"/>
              <a:gd name="connsiteY12" fmla="*/ 579971 h 3086157"/>
              <a:gd name="connsiteX13" fmla="*/ 7252019 w 7255956"/>
              <a:gd name="connsiteY13"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2228310 w 7255956"/>
              <a:gd name="connsiteY7" fmla="*/ 1793805 h 3086157"/>
              <a:gd name="connsiteX8" fmla="*/ 2594070 w 7255956"/>
              <a:gd name="connsiteY8" fmla="*/ 2482653 h 3086157"/>
              <a:gd name="connsiteX9" fmla="*/ 2947638 w 7255956"/>
              <a:gd name="connsiteY9" fmla="*/ 1543869 h 3086157"/>
              <a:gd name="connsiteX10" fmla="*/ 6534788 w 7255956"/>
              <a:gd name="connsiteY10" fmla="*/ 2894383 h 3086157"/>
              <a:gd name="connsiteX11" fmla="*/ 6813710 w 7255956"/>
              <a:gd name="connsiteY11" fmla="*/ 579971 h 3086157"/>
              <a:gd name="connsiteX12" fmla="*/ 7252019 w 7255956"/>
              <a:gd name="connsiteY12"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2228310 w 7255956"/>
              <a:gd name="connsiteY7" fmla="*/ 1793805 h 3086157"/>
              <a:gd name="connsiteX8" fmla="*/ 2594070 w 7255956"/>
              <a:gd name="connsiteY8" fmla="*/ 2482653 h 3086157"/>
              <a:gd name="connsiteX9" fmla="*/ 6534788 w 7255956"/>
              <a:gd name="connsiteY9" fmla="*/ 2894383 h 3086157"/>
              <a:gd name="connsiteX10" fmla="*/ 6813710 w 7255956"/>
              <a:gd name="connsiteY10" fmla="*/ 579971 h 3086157"/>
              <a:gd name="connsiteX11" fmla="*/ 7252019 w 7255956"/>
              <a:gd name="connsiteY11"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2228310 w 7255956"/>
              <a:gd name="connsiteY7" fmla="*/ 1793805 h 3086157"/>
              <a:gd name="connsiteX8" fmla="*/ 6534788 w 7255956"/>
              <a:gd name="connsiteY8" fmla="*/ 2894383 h 3086157"/>
              <a:gd name="connsiteX9" fmla="*/ 6813710 w 7255956"/>
              <a:gd name="connsiteY9" fmla="*/ 579971 h 3086157"/>
              <a:gd name="connsiteX10" fmla="*/ 7252019 w 7255956"/>
              <a:gd name="connsiteY10"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1862550 w 7255956"/>
              <a:gd name="connsiteY6" fmla="*/ 2086413 h 3086157"/>
              <a:gd name="connsiteX7" fmla="*/ 6534788 w 7255956"/>
              <a:gd name="connsiteY7" fmla="*/ 2894383 h 3086157"/>
              <a:gd name="connsiteX8" fmla="*/ 6813710 w 7255956"/>
              <a:gd name="connsiteY8" fmla="*/ 579971 h 3086157"/>
              <a:gd name="connsiteX9" fmla="*/ 7252019 w 7255956"/>
              <a:gd name="connsiteY9" fmla="*/ 1368 h 3086157"/>
              <a:gd name="connsiteX0" fmla="*/ 39846 w 7255956"/>
              <a:gd name="connsiteY0" fmla="*/ 1769421 h 3086157"/>
              <a:gd name="connsiteX1" fmla="*/ 0 w 7255956"/>
              <a:gd name="connsiteY1" fmla="*/ 2326740 h 3086157"/>
              <a:gd name="connsiteX2" fmla="*/ 411702 w 7255956"/>
              <a:gd name="connsiteY2" fmla="*/ 1970589 h 3086157"/>
              <a:gd name="connsiteX3" fmla="*/ 771366 w 7255956"/>
              <a:gd name="connsiteY3" fmla="*/ 2732589 h 3086157"/>
              <a:gd name="connsiteX4" fmla="*/ 1131030 w 7255956"/>
              <a:gd name="connsiteY4" fmla="*/ 1732845 h 3086157"/>
              <a:gd name="connsiteX5" fmla="*/ 1496790 w 7255956"/>
              <a:gd name="connsiteY5" fmla="*/ 3086157 h 3086157"/>
              <a:gd name="connsiteX6" fmla="*/ 6534788 w 7255956"/>
              <a:gd name="connsiteY6" fmla="*/ 2894383 h 3086157"/>
              <a:gd name="connsiteX7" fmla="*/ 6813710 w 7255956"/>
              <a:gd name="connsiteY7" fmla="*/ 579971 h 3086157"/>
              <a:gd name="connsiteX8" fmla="*/ 7252019 w 7255956"/>
              <a:gd name="connsiteY8" fmla="*/ 1368 h 3086157"/>
              <a:gd name="connsiteX0" fmla="*/ 39846 w 7255956"/>
              <a:gd name="connsiteY0" fmla="*/ 1769421 h 2894383"/>
              <a:gd name="connsiteX1" fmla="*/ 0 w 7255956"/>
              <a:gd name="connsiteY1" fmla="*/ 2326740 h 2894383"/>
              <a:gd name="connsiteX2" fmla="*/ 411702 w 7255956"/>
              <a:gd name="connsiteY2" fmla="*/ 1970589 h 2894383"/>
              <a:gd name="connsiteX3" fmla="*/ 771366 w 7255956"/>
              <a:gd name="connsiteY3" fmla="*/ 2732589 h 2894383"/>
              <a:gd name="connsiteX4" fmla="*/ 1131030 w 7255956"/>
              <a:gd name="connsiteY4" fmla="*/ 1732845 h 2894383"/>
              <a:gd name="connsiteX5" fmla="*/ 6534788 w 7255956"/>
              <a:gd name="connsiteY5" fmla="*/ 2894383 h 2894383"/>
              <a:gd name="connsiteX6" fmla="*/ 6813710 w 7255956"/>
              <a:gd name="connsiteY6" fmla="*/ 579971 h 2894383"/>
              <a:gd name="connsiteX7" fmla="*/ 7252019 w 7255956"/>
              <a:gd name="connsiteY7" fmla="*/ 1368 h 2894383"/>
              <a:gd name="connsiteX0" fmla="*/ 39846 w 7255956"/>
              <a:gd name="connsiteY0" fmla="*/ 1769421 h 2894383"/>
              <a:gd name="connsiteX1" fmla="*/ 0 w 7255956"/>
              <a:gd name="connsiteY1" fmla="*/ 2326740 h 2894383"/>
              <a:gd name="connsiteX2" fmla="*/ 411702 w 7255956"/>
              <a:gd name="connsiteY2" fmla="*/ 1970589 h 2894383"/>
              <a:gd name="connsiteX3" fmla="*/ 771366 w 7255956"/>
              <a:gd name="connsiteY3" fmla="*/ 2732589 h 2894383"/>
              <a:gd name="connsiteX4" fmla="*/ 6534788 w 7255956"/>
              <a:gd name="connsiteY4" fmla="*/ 2894383 h 2894383"/>
              <a:gd name="connsiteX5" fmla="*/ 6813710 w 7255956"/>
              <a:gd name="connsiteY5" fmla="*/ 579971 h 2894383"/>
              <a:gd name="connsiteX6" fmla="*/ 7252019 w 7255956"/>
              <a:gd name="connsiteY6" fmla="*/ 1368 h 2894383"/>
              <a:gd name="connsiteX0" fmla="*/ 39846 w 7255956"/>
              <a:gd name="connsiteY0" fmla="*/ 1769421 h 2894383"/>
              <a:gd name="connsiteX1" fmla="*/ 0 w 7255956"/>
              <a:gd name="connsiteY1" fmla="*/ 2326740 h 2894383"/>
              <a:gd name="connsiteX2" fmla="*/ 411702 w 7255956"/>
              <a:gd name="connsiteY2" fmla="*/ 1970589 h 2894383"/>
              <a:gd name="connsiteX3" fmla="*/ 6534788 w 7255956"/>
              <a:gd name="connsiteY3" fmla="*/ 2894383 h 2894383"/>
              <a:gd name="connsiteX4" fmla="*/ 6813710 w 7255956"/>
              <a:gd name="connsiteY4" fmla="*/ 579971 h 2894383"/>
              <a:gd name="connsiteX5" fmla="*/ 7252019 w 7255956"/>
              <a:gd name="connsiteY5" fmla="*/ 1368 h 2894383"/>
              <a:gd name="connsiteX0" fmla="*/ 39846 w 7255956"/>
              <a:gd name="connsiteY0" fmla="*/ 1769421 h 2894383"/>
              <a:gd name="connsiteX1" fmla="*/ 0 w 7255956"/>
              <a:gd name="connsiteY1" fmla="*/ 2326740 h 2894383"/>
              <a:gd name="connsiteX2" fmla="*/ 6534788 w 7255956"/>
              <a:gd name="connsiteY2" fmla="*/ 2894383 h 2894383"/>
              <a:gd name="connsiteX3" fmla="*/ 6813710 w 7255956"/>
              <a:gd name="connsiteY3" fmla="*/ 579971 h 2894383"/>
              <a:gd name="connsiteX4" fmla="*/ 7252019 w 7255956"/>
              <a:gd name="connsiteY4" fmla="*/ 1368 h 2894383"/>
              <a:gd name="connsiteX0" fmla="*/ 0 w 7216110"/>
              <a:gd name="connsiteY0" fmla="*/ 1769421 h 2894383"/>
              <a:gd name="connsiteX1" fmla="*/ 6494942 w 7216110"/>
              <a:gd name="connsiteY1" fmla="*/ 2894383 h 2894383"/>
              <a:gd name="connsiteX2" fmla="*/ 6773864 w 7216110"/>
              <a:gd name="connsiteY2" fmla="*/ 579971 h 2894383"/>
              <a:gd name="connsiteX3" fmla="*/ 7212173 w 7216110"/>
              <a:gd name="connsiteY3" fmla="*/ 1368 h 2894383"/>
              <a:gd name="connsiteX0" fmla="*/ 0 w 721168"/>
              <a:gd name="connsiteY0" fmla="*/ 2894383 h 2894383"/>
              <a:gd name="connsiteX1" fmla="*/ 278922 w 721168"/>
              <a:gd name="connsiteY1" fmla="*/ 579971 h 2894383"/>
              <a:gd name="connsiteX2" fmla="*/ 717231 w 721168"/>
              <a:gd name="connsiteY2" fmla="*/ 1368 h 2894383"/>
              <a:gd name="connsiteX0" fmla="*/ 0 w 721168"/>
              <a:gd name="connsiteY0" fmla="*/ 2968091 h 2968091"/>
              <a:gd name="connsiteX1" fmla="*/ 318770 w 721168"/>
              <a:gd name="connsiteY1" fmla="*/ 471498 h 2968091"/>
              <a:gd name="connsiteX2" fmla="*/ 717231 w 721168"/>
              <a:gd name="connsiteY2" fmla="*/ 75076 h 2968091"/>
              <a:gd name="connsiteX0" fmla="*/ 0 w 721168"/>
              <a:gd name="connsiteY0" fmla="*/ 2894383 h 2894383"/>
              <a:gd name="connsiteX1" fmla="*/ 318770 w 721168"/>
              <a:gd name="connsiteY1" fmla="*/ 397790 h 2894383"/>
              <a:gd name="connsiteX2" fmla="*/ 717231 w 721168"/>
              <a:gd name="connsiteY2" fmla="*/ 1368 h 2894383"/>
              <a:gd name="connsiteX0" fmla="*/ 0 w 721168"/>
              <a:gd name="connsiteY0" fmla="*/ 2894383 h 2894383"/>
              <a:gd name="connsiteX1" fmla="*/ 318770 w 721168"/>
              <a:gd name="connsiteY1" fmla="*/ 397790 h 2894383"/>
              <a:gd name="connsiteX2" fmla="*/ 717231 w 721168"/>
              <a:gd name="connsiteY2" fmla="*/ 1368 h 2894383"/>
              <a:gd name="connsiteX0" fmla="*/ 0 w 721168"/>
              <a:gd name="connsiteY0" fmla="*/ 2894383 h 2894383"/>
              <a:gd name="connsiteX1" fmla="*/ 318770 w 721168"/>
              <a:gd name="connsiteY1" fmla="*/ 253139 h 2894383"/>
              <a:gd name="connsiteX2" fmla="*/ 717231 w 721168"/>
              <a:gd name="connsiteY2" fmla="*/ 1368 h 2894383"/>
              <a:gd name="connsiteX0" fmla="*/ 0 w 721168"/>
              <a:gd name="connsiteY0" fmla="*/ 2894383 h 2894383"/>
              <a:gd name="connsiteX1" fmla="*/ 239078 w 721168"/>
              <a:gd name="connsiteY1" fmla="*/ 795579 h 2894383"/>
              <a:gd name="connsiteX2" fmla="*/ 318770 w 721168"/>
              <a:gd name="connsiteY2" fmla="*/ 253139 h 2894383"/>
              <a:gd name="connsiteX3" fmla="*/ 717231 w 721168"/>
              <a:gd name="connsiteY3" fmla="*/ 1368 h 2894383"/>
              <a:gd name="connsiteX0" fmla="*/ 0 w 721168"/>
              <a:gd name="connsiteY0" fmla="*/ 2894383 h 2894383"/>
              <a:gd name="connsiteX1" fmla="*/ 239078 w 721168"/>
              <a:gd name="connsiteY1" fmla="*/ 795579 h 2894383"/>
              <a:gd name="connsiteX2" fmla="*/ 278924 w 721168"/>
              <a:gd name="connsiteY2" fmla="*/ 289301 h 2894383"/>
              <a:gd name="connsiteX3" fmla="*/ 717231 w 721168"/>
              <a:gd name="connsiteY3" fmla="*/ 1368 h 2894383"/>
              <a:gd name="connsiteX0" fmla="*/ 0 w 721168"/>
              <a:gd name="connsiteY0" fmla="*/ 2894383 h 2894383"/>
              <a:gd name="connsiteX1" fmla="*/ 239078 w 721168"/>
              <a:gd name="connsiteY1" fmla="*/ 795579 h 2894383"/>
              <a:gd name="connsiteX2" fmla="*/ 278924 w 721168"/>
              <a:gd name="connsiteY2" fmla="*/ 289301 h 2894383"/>
              <a:gd name="connsiteX3" fmla="*/ 717231 w 721168"/>
              <a:gd name="connsiteY3" fmla="*/ 1368 h 2894383"/>
              <a:gd name="connsiteX0" fmla="*/ 0 w 721168"/>
              <a:gd name="connsiteY0" fmla="*/ 2894383 h 2894383"/>
              <a:gd name="connsiteX1" fmla="*/ 239078 w 721168"/>
              <a:gd name="connsiteY1" fmla="*/ 795579 h 2894383"/>
              <a:gd name="connsiteX2" fmla="*/ 358616 w 721168"/>
              <a:gd name="connsiteY2" fmla="*/ 218344 h 2894383"/>
              <a:gd name="connsiteX3" fmla="*/ 717231 w 721168"/>
              <a:gd name="connsiteY3" fmla="*/ 1368 h 2894383"/>
              <a:gd name="connsiteX0" fmla="*/ 0 w 721168"/>
              <a:gd name="connsiteY0" fmla="*/ 2894383 h 2894383"/>
              <a:gd name="connsiteX1" fmla="*/ 358616 w 721168"/>
              <a:gd name="connsiteY1" fmla="*/ 218344 h 2894383"/>
              <a:gd name="connsiteX2" fmla="*/ 717231 w 721168"/>
              <a:gd name="connsiteY2" fmla="*/ 1368 h 2894383"/>
              <a:gd name="connsiteX0" fmla="*/ 0 w 721168"/>
              <a:gd name="connsiteY0" fmla="*/ 2894383 h 2894383"/>
              <a:gd name="connsiteX1" fmla="*/ 358616 w 721168"/>
              <a:gd name="connsiteY1" fmla="*/ 218344 h 2894383"/>
              <a:gd name="connsiteX2" fmla="*/ 717231 w 721168"/>
              <a:gd name="connsiteY2" fmla="*/ 1368 h 2894383"/>
              <a:gd name="connsiteX0" fmla="*/ 0 w 721170"/>
              <a:gd name="connsiteY0" fmla="*/ 2966708 h 2966708"/>
              <a:gd name="connsiteX1" fmla="*/ 358616 w 721170"/>
              <a:gd name="connsiteY1" fmla="*/ 290669 h 2966708"/>
              <a:gd name="connsiteX2" fmla="*/ 717233 w 721170"/>
              <a:gd name="connsiteY2" fmla="*/ 1368 h 2966708"/>
              <a:gd name="connsiteX0" fmla="*/ 35909 w 757079"/>
              <a:gd name="connsiteY0" fmla="*/ 2966708 h 2966708"/>
              <a:gd name="connsiteX1" fmla="*/ 0 w 757079"/>
              <a:gd name="connsiteY1" fmla="*/ 1917990 h 2966708"/>
              <a:gd name="connsiteX2" fmla="*/ 394525 w 757079"/>
              <a:gd name="connsiteY2" fmla="*/ 290669 h 2966708"/>
              <a:gd name="connsiteX3" fmla="*/ 753142 w 757079"/>
              <a:gd name="connsiteY3" fmla="*/ 1368 h 2966708"/>
              <a:gd name="connsiteX0" fmla="*/ 0 w 757079"/>
              <a:gd name="connsiteY0" fmla="*/ 1917990 h 1917990"/>
              <a:gd name="connsiteX1" fmla="*/ 394525 w 757079"/>
              <a:gd name="connsiteY1" fmla="*/ 290669 h 1917990"/>
              <a:gd name="connsiteX2" fmla="*/ 753142 w 757079"/>
              <a:gd name="connsiteY2" fmla="*/ 1368 h 1917990"/>
              <a:gd name="connsiteX0" fmla="*/ 0 w 721170"/>
              <a:gd name="connsiteY0" fmla="*/ 2026478 h 2026478"/>
              <a:gd name="connsiteX1" fmla="*/ 394525 w 721170"/>
              <a:gd name="connsiteY1" fmla="*/ 399157 h 2026478"/>
              <a:gd name="connsiteX2" fmla="*/ 717233 w 721170"/>
              <a:gd name="connsiteY2" fmla="*/ 1368 h 2026478"/>
              <a:gd name="connsiteX0" fmla="*/ 0 w 721170"/>
              <a:gd name="connsiteY0" fmla="*/ 2026478 h 2026478"/>
              <a:gd name="connsiteX1" fmla="*/ 358616 w 721170"/>
              <a:gd name="connsiteY1" fmla="*/ 471483 h 2026478"/>
              <a:gd name="connsiteX2" fmla="*/ 717233 w 721170"/>
              <a:gd name="connsiteY2" fmla="*/ 1368 h 2026478"/>
              <a:gd name="connsiteX0" fmla="*/ 0 w 721170"/>
              <a:gd name="connsiteY0" fmla="*/ 2026478 h 2026478"/>
              <a:gd name="connsiteX1" fmla="*/ 358616 w 721170"/>
              <a:gd name="connsiteY1" fmla="*/ 471483 h 2026478"/>
              <a:gd name="connsiteX2" fmla="*/ 717233 w 721170"/>
              <a:gd name="connsiteY2" fmla="*/ 1368 h 2026478"/>
              <a:gd name="connsiteX0" fmla="*/ 0 w 721170"/>
              <a:gd name="connsiteY0" fmla="*/ 2026478 h 2026478"/>
              <a:gd name="connsiteX1" fmla="*/ 358616 w 721170"/>
              <a:gd name="connsiteY1" fmla="*/ 471483 h 2026478"/>
              <a:gd name="connsiteX2" fmla="*/ 717233 w 721170"/>
              <a:gd name="connsiteY2" fmla="*/ 1368 h 2026478"/>
              <a:gd name="connsiteX0" fmla="*/ 0 w 721170"/>
              <a:gd name="connsiteY0" fmla="*/ 2026478 h 2026478"/>
              <a:gd name="connsiteX1" fmla="*/ 358616 w 721170"/>
              <a:gd name="connsiteY1" fmla="*/ 471483 h 2026478"/>
              <a:gd name="connsiteX2" fmla="*/ 717233 w 721170"/>
              <a:gd name="connsiteY2" fmla="*/ 1368 h 2026478"/>
              <a:gd name="connsiteX0" fmla="*/ 0 w 721170"/>
              <a:gd name="connsiteY0" fmla="*/ 2026478 h 2097435"/>
              <a:gd name="connsiteX1" fmla="*/ 39846 w 721170"/>
              <a:gd name="connsiteY1" fmla="*/ 2097435 h 2097435"/>
              <a:gd name="connsiteX2" fmla="*/ 358616 w 721170"/>
              <a:gd name="connsiteY2" fmla="*/ 471483 h 2097435"/>
              <a:gd name="connsiteX3" fmla="*/ 717233 w 721170"/>
              <a:gd name="connsiteY3" fmla="*/ 1368 h 2097435"/>
              <a:gd name="connsiteX0" fmla="*/ 0 w 721170"/>
              <a:gd name="connsiteY0" fmla="*/ 2026478 h 2097435"/>
              <a:gd name="connsiteX1" fmla="*/ 0 w 721170"/>
              <a:gd name="connsiteY1" fmla="*/ 2097435 h 2097435"/>
              <a:gd name="connsiteX2" fmla="*/ 358616 w 721170"/>
              <a:gd name="connsiteY2" fmla="*/ 471483 h 2097435"/>
              <a:gd name="connsiteX3" fmla="*/ 717233 w 721170"/>
              <a:gd name="connsiteY3" fmla="*/ 1368 h 2097435"/>
              <a:gd name="connsiteX0" fmla="*/ 0 w 721170"/>
              <a:gd name="connsiteY0" fmla="*/ 2026478 h 2026478"/>
              <a:gd name="connsiteX1" fmla="*/ 358616 w 721170"/>
              <a:gd name="connsiteY1" fmla="*/ 471483 h 2026478"/>
              <a:gd name="connsiteX2" fmla="*/ 717233 w 721170"/>
              <a:gd name="connsiteY2" fmla="*/ 1368 h 2026478"/>
              <a:gd name="connsiteX0" fmla="*/ 0 w 721170"/>
              <a:gd name="connsiteY0" fmla="*/ 2097435 h 2097435"/>
              <a:gd name="connsiteX1" fmla="*/ 358616 w 721170"/>
              <a:gd name="connsiteY1" fmla="*/ 471483 h 2097435"/>
              <a:gd name="connsiteX2" fmla="*/ 717233 w 721170"/>
              <a:gd name="connsiteY2" fmla="*/ 1368 h 2097435"/>
              <a:gd name="connsiteX0" fmla="*/ 0 w 681323"/>
              <a:gd name="connsiteY0" fmla="*/ 2062640 h 2062640"/>
              <a:gd name="connsiteX1" fmla="*/ 358616 w 681323"/>
              <a:gd name="connsiteY1" fmla="*/ 436688 h 2062640"/>
              <a:gd name="connsiteX2" fmla="*/ 677386 w 681323"/>
              <a:gd name="connsiteY2" fmla="*/ 1368 h 2062640"/>
              <a:gd name="connsiteX0" fmla="*/ 35910 w 717233"/>
              <a:gd name="connsiteY0" fmla="*/ 2062640 h 2098803"/>
              <a:gd name="connsiteX1" fmla="*/ 0 w 717233"/>
              <a:gd name="connsiteY1" fmla="*/ 2098803 h 2098803"/>
              <a:gd name="connsiteX2" fmla="*/ 394526 w 717233"/>
              <a:gd name="connsiteY2" fmla="*/ 436688 h 2098803"/>
              <a:gd name="connsiteX3" fmla="*/ 713296 w 717233"/>
              <a:gd name="connsiteY3" fmla="*/ 1368 h 2098803"/>
              <a:gd name="connsiteX0" fmla="*/ 35910 w 717233"/>
              <a:gd name="connsiteY0" fmla="*/ 2062640 h 2098803"/>
              <a:gd name="connsiteX1" fmla="*/ 0 w 717233"/>
              <a:gd name="connsiteY1" fmla="*/ 2098803 h 2098803"/>
              <a:gd name="connsiteX2" fmla="*/ 394526 w 717233"/>
              <a:gd name="connsiteY2" fmla="*/ 436688 h 2098803"/>
              <a:gd name="connsiteX3" fmla="*/ 713296 w 717233"/>
              <a:gd name="connsiteY3" fmla="*/ 1368 h 2098803"/>
              <a:gd name="connsiteX0" fmla="*/ 35910 w 717233"/>
              <a:gd name="connsiteY0" fmla="*/ 2062640 h 2098803"/>
              <a:gd name="connsiteX1" fmla="*/ 0 w 717233"/>
              <a:gd name="connsiteY1" fmla="*/ 2098803 h 2098803"/>
              <a:gd name="connsiteX2" fmla="*/ 278924 w 717233"/>
              <a:gd name="connsiteY2" fmla="*/ 652296 h 2098803"/>
              <a:gd name="connsiteX3" fmla="*/ 394526 w 717233"/>
              <a:gd name="connsiteY3" fmla="*/ 436688 h 2098803"/>
              <a:gd name="connsiteX4" fmla="*/ 713296 w 717233"/>
              <a:gd name="connsiteY4" fmla="*/ 1368 h 2098803"/>
              <a:gd name="connsiteX0" fmla="*/ 35910 w 717233"/>
              <a:gd name="connsiteY0" fmla="*/ 2062640 h 2098803"/>
              <a:gd name="connsiteX1" fmla="*/ 0 w 717233"/>
              <a:gd name="connsiteY1" fmla="*/ 2098803 h 2098803"/>
              <a:gd name="connsiteX2" fmla="*/ 278924 w 717233"/>
              <a:gd name="connsiteY2" fmla="*/ 652296 h 2098803"/>
              <a:gd name="connsiteX3" fmla="*/ 394526 w 717233"/>
              <a:gd name="connsiteY3" fmla="*/ 436688 h 2098803"/>
              <a:gd name="connsiteX4" fmla="*/ 713296 w 717233"/>
              <a:gd name="connsiteY4" fmla="*/ 1368 h 2098803"/>
              <a:gd name="connsiteX0" fmla="*/ 35910 w 717233"/>
              <a:gd name="connsiteY0" fmla="*/ 2062640 h 2098803"/>
              <a:gd name="connsiteX1" fmla="*/ 0 w 717233"/>
              <a:gd name="connsiteY1" fmla="*/ 2098803 h 2098803"/>
              <a:gd name="connsiteX2" fmla="*/ 318770 w 717233"/>
              <a:gd name="connsiteY2" fmla="*/ 688459 h 2098803"/>
              <a:gd name="connsiteX3" fmla="*/ 394526 w 717233"/>
              <a:gd name="connsiteY3" fmla="*/ 436688 h 2098803"/>
              <a:gd name="connsiteX4" fmla="*/ 713296 w 717233"/>
              <a:gd name="connsiteY4" fmla="*/ 1368 h 2098803"/>
              <a:gd name="connsiteX0" fmla="*/ 35910 w 717233"/>
              <a:gd name="connsiteY0" fmla="*/ 2062640 h 2098803"/>
              <a:gd name="connsiteX1" fmla="*/ 0 w 717233"/>
              <a:gd name="connsiteY1" fmla="*/ 2098803 h 2098803"/>
              <a:gd name="connsiteX2" fmla="*/ 318770 w 717233"/>
              <a:gd name="connsiteY2" fmla="*/ 688459 h 2098803"/>
              <a:gd name="connsiteX3" fmla="*/ 394526 w 717233"/>
              <a:gd name="connsiteY3" fmla="*/ 436688 h 2098803"/>
              <a:gd name="connsiteX4" fmla="*/ 713296 w 717233"/>
              <a:gd name="connsiteY4" fmla="*/ 1368 h 2098803"/>
              <a:gd name="connsiteX0" fmla="*/ 35910 w 717233"/>
              <a:gd name="connsiteY0" fmla="*/ 2062640 h 2098803"/>
              <a:gd name="connsiteX1" fmla="*/ 0 w 717233"/>
              <a:gd name="connsiteY1" fmla="*/ 2098803 h 2098803"/>
              <a:gd name="connsiteX2" fmla="*/ 394526 w 717233"/>
              <a:gd name="connsiteY2" fmla="*/ 436688 h 2098803"/>
              <a:gd name="connsiteX3" fmla="*/ 713296 w 717233"/>
              <a:gd name="connsiteY3" fmla="*/ 1368 h 2098803"/>
              <a:gd name="connsiteX0" fmla="*/ 0 w 681323"/>
              <a:gd name="connsiteY0" fmla="*/ 2062640 h 2062640"/>
              <a:gd name="connsiteX1" fmla="*/ 358616 w 681323"/>
              <a:gd name="connsiteY1" fmla="*/ 436688 h 2062640"/>
              <a:gd name="connsiteX2" fmla="*/ 677386 w 681323"/>
              <a:gd name="connsiteY2" fmla="*/ 1368 h 2062640"/>
              <a:gd name="connsiteX0" fmla="*/ 0 w 322707"/>
              <a:gd name="connsiteY0" fmla="*/ 436688 h 436688"/>
              <a:gd name="connsiteX1" fmla="*/ 318770 w 322707"/>
              <a:gd name="connsiteY1" fmla="*/ 1368 h 436688"/>
              <a:gd name="connsiteX0" fmla="*/ 0 w 1203263"/>
              <a:gd name="connsiteY0" fmla="*/ 872008 h 872008"/>
              <a:gd name="connsiteX1" fmla="*/ 1199326 w 1203263"/>
              <a:gd name="connsiteY1" fmla="*/ 1368 h 872008"/>
              <a:gd name="connsiteX0" fmla="*/ 0 w 402401"/>
              <a:gd name="connsiteY0" fmla="*/ 362995 h 362995"/>
              <a:gd name="connsiteX1" fmla="*/ 398464 w 402401"/>
              <a:gd name="connsiteY1" fmla="*/ 1368 h 362995"/>
              <a:gd name="connsiteX0" fmla="*/ 0 w 402401"/>
              <a:gd name="connsiteY0" fmla="*/ 362995 h 362995"/>
              <a:gd name="connsiteX1" fmla="*/ 398464 w 402401"/>
              <a:gd name="connsiteY1" fmla="*/ 1368 h 362995"/>
              <a:gd name="connsiteX0" fmla="*/ 0 w 402401"/>
              <a:gd name="connsiteY0" fmla="*/ 362995 h 362995"/>
              <a:gd name="connsiteX1" fmla="*/ 7356 w 402401"/>
              <a:gd name="connsiteY1" fmla="*/ 344172 h 362995"/>
              <a:gd name="connsiteX2" fmla="*/ 398464 w 402401"/>
              <a:gd name="connsiteY2" fmla="*/ 1368 h 362995"/>
              <a:gd name="connsiteX0" fmla="*/ 358618 w 761019"/>
              <a:gd name="connsiteY0" fmla="*/ 362995 h 471483"/>
              <a:gd name="connsiteX1" fmla="*/ 0 w 761019"/>
              <a:gd name="connsiteY1" fmla="*/ 471483 h 471483"/>
              <a:gd name="connsiteX2" fmla="*/ 757082 w 761019"/>
              <a:gd name="connsiteY2" fmla="*/ 1368 h 471483"/>
              <a:gd name="connsiteX0" fmla="*/ 358618 w 761019"/>
              <a:gd name="connsiteY0" fmla="*/ 362995 h 471483"/>
              <a:gd name="connsiteX1" fmla="*/ 0 w 761019"/>
              <a:gd name="connsiteY1" fmla="*/ 471483 h 471483"/>
              <a:gd name="connsiteX2" fmla="*/ 757082 w 761019"/>
              <a:gd name="connsiteY2" fmla="*/ 1368 h 471483"/>
              <a:gd name="connsiteX0" fmla="*/ 0 w 761019"/>
              <a:gd name="connsiteY0" fmla="*/ 471483 h 471483"/>
              <a:gd name="connsiteX1" fmla="*/ 757082 w 761019"/>
              <a:gd name="connsiteY1" fmla="*/ 1368 h 471483"/>
              <a:gd name="connsiteX0" fmla="*/ 0 w 761019"/>
              <a:gd name="connsiteY0" fmla="*/ 471483 h 471483"/>
              <a:gd name="connsiteX1" fmla="*/ 398463 w 761019"/>
              <a:gd name="connsiteY1" fmla="*/ 144651 h 471483"/>
              <a:gd name="connsiteX2" fmla="*/ 757082 w 761019"/>
              <a:gd name="connsiteY2" fmla="*/ 1368 h 471483"/>
              <a:gd name="connsiteX0" fmla="*/ 0 w 761019"/>
              <a:gd name="connsiteY0" fmla="*/ 471483 h 471483"/>
              <a:gd name="connsiteX1" fmla="*/ 398463 w 761019"/>
              <a:gd name="connsiteY1" fmla="*/ 144651 h 471483"/>
              <a:gd name="connsiteX2" fmla="*/ 757082 w 761019"/>
              <a:gd name="connsiteY2" fmla="*/ 1368 h 471483"/>
              <a:gd name="connsiteX0" fmla="*/ 0 w 681326"/>
              <a:gd name="connsiteY0" fmla="*/ 325464 h 351681"/>
              <a:gd name="connsiteX1" fmla="*/ 318770 w 681326"/>
              <a:gd name="connsiteY1" fmla="*/ 144651 h 351681"/>
              <a:gd name="connsiteX2" fmla="*/ 677389 w 681326"/>
              <a:gd name="connsiteY2" fmla="*/ 1368 h 351681"/>
              <a:gd name="connsiteX0" fmla="*/ 0 w 681326"/>
              <a:gd name="connsiteY0" fmla="*/ 325464 h 424006"/>
              <a:gd name="connsiteX1" fmla="*/ 438309 w 681326"/>
              <a:gd name="connsiteY1" fmla="*/ 216976 h 424006"/>
              <a:gd name="connsiteX2" fmla="*/ 677389 w 681326"/>
              <a:gd name="connsiteY2" fmla="*/ 1368 h 424006"/>
              <a:gd name="connsiteX0" fmla="*/ 0 w 681326"/>
              <a:gd name="connsiteY0" fmla="*/ 325464 h 358785"/>
              <a:gd name="connsiteX1" fmla="*/ 438309 w 681326"/>
              <a:gd name="connsiteY1" fmla="*/ 216976 h 358785"/>
              <a:gd name="connsiteX2" fmla="*/ 677389 w 681326"/>
              <a:gd name="connsiteY2" fmla="*/ 1368 h 358785"/>
              <a:gd name="connsiteX0" fmla="*/ 73051 w 754377"/>
              <a:gd name="connsiteY0" fmla="*/ 325464 h 488196"/>
              <a:gd name="connsiteX1" fmla="*/ 73051 w 754377"/>
              <a:gd name="connsiteY1" fmla="*/ 470115 h 488196"/>
              <a:gd name="connsiteX2" fmla="*/ 511360 w 754377"/>
              <a:gd name="connsiteY2" fmla="*/ 216976 h 488196"/>
              <a:gd name="connsiteX3" fmla="*/ 750440 w 754377"/>
              <a:gd name="connsiteY3" fmla="*/ 1368 h 488196"/>
              <a:gd name="connsiteX0" fmla="*/ 0 w 681326"/>
              <a:gd name="connsiteY0" fmla="*/ 470115 h 470115"/>
              <a:gd name="connsiteX1" fmla="*/ 438309 w 681326"/>
              <a:gd name="connsiteY1" fmla="*/ 216976 h 470115"/>
              <a:gd name="connsiteX2" fmla="*/ 677389 w 681326"/>
              <a:gd name="connsiteY2" fmla="*/ 1368 h 470115"/>
              <a:gd name="connsiteX0" fmla="*/ 0 w 721170"/>
              <a:gd name="connsiteY0" fmla="*/ 616134 h 616134"/>
              <a:gd name="connsiteX1" fmla="*/ 438309 w 721170"/>
              <a:gd name="connsiteY1" fmla="*/ 362995 h 616134"/>
              <a:gd name="connsiteX2" fmla="*/ 717233 w 721170"/>
              <a:gd name="connsiteY2" fmla="*/ 1368 h 616134"/>
              <a:gd name="connsiteX0" fmla="*/ 0 w 681324"/>
              <a:gd name="connsiteY0" fmla="*/ 507646 h 507646"/>
              <a:gd name="connsiteX1" fmla="*/ 438309 w 681324"/>
              <a:gd name="connsiteY1" fmla="*/ 254507 h 507646"/>
              <a:gd name="connsiteX2" fmla="*/ 677387 w 681324"/>
              <a:gd name="connsiteY2" fmla="*/ 1368 h 507646"/>
              <a:gd name="connsiteX0" fmla="*/ 0 w 721171"/>
              <a:gd name="connsiteY0" fmla="*/ 507646 h 507646"/>
              <a:gd name="connsiteX1" fmla="*/ 438309 w 721171"/>
              <a:gd name="connsiteY1" fmla="*/ 254507 h 507646"/>
              <a:gd name="connsiteX2" fmla="*/ 717234 w 721171"/>
              <a:gd name="connsiteY2" fmla="*/ 1368 h 507646"/>
              <a:gd name="connsiteX0" fmla="*/ 0 w 721171"/>
              <a:gd name="connsiteY0" fmla="*/ 507646 h 507646"/>
              <a:gd name="connsiteX1" fmla="*/ 358616 w 721171"/>
              <a:gd name="connsiteY1" fmla="*/ 326832 h 507646"/>
              <a:gd name="connsiteX2" fmla="*/ 438309 w 721171"/>
              <a:gd name="connsiteY2" fmla="*/ 254507 h 507646"/>
              <a:gd name="connsiteX3" fmla="*/ 717234 w 721171"/>
              <a:gd name="connsiteY3" fmla="*/ 1368 h 507646"/>
              <a:gd name="connsiteX0" fmla="*/ 0 w 721171"/>
              <a:gd name="connsiteY0" fmla="*/ 507646 h 507646"/>
              <a:gd name="connsiteX1" fmla="*/ 159384 w 721171"/>
              <a:gd name="connsiteY1" fmla="*/ 435321 h 507646"/>
              <a:gd name="connsiteX2" fmla="*/ 438309 w 721171"/>
              <a:gd name="connsiteY2" fmla="*/ 254507 h 507646"/>
              <a:gd name="connsiteX3" fmla="*/ 717234 w 721171"/>
              <a:gd name="connsiteY3" fmla="*/ 1368 h 507646"/>
              <a:gd name="connsiteX0" fmla="*/ 0 w 721171"/>
              <a:gd name="connsiteY0" fmla="*/ 507646 h 507646"/>
              <a:gd name="connsiteX1" fmla="*/ 159384 w 721171"/>
              <a:gd name="connsiteY1" fmla="*/ 435321 h 507646"/>
              <a:gd name="connsiteX2" fmla="*/ 438309 w 721171"/>
              <a:gd name="connsiteY2" fmla="*/ 254507 h 507646"/>
              <a:gd name="connsiteX3" fmla="*/ 717234 w 721171"/>
              <a:gd name="connsiteY3" fmla="*/ 1368 h 507646"/>
              <a:gd name="connsiteX0" fmla="*/ 0 w 721171"/>
              <a:gd name="connsiteY0" fmla="*/ 507646 h 507646"/>
              <a:gd name="connsiteX1" fmla="*/ 438309 w 721171"/>
              <a:gd name="connsiteY1" fmla="*/ 254507 h 507646"/>
              <a:gd name="connsiteX2" fmla="*/ 717234 w 721171"/>
              <a:gd name="connsiteY2" fmla="*/ 1368 h 507646"/>
              <a:gd name="connsiteX0" fmla="*/ 0 w 721171"/>
              <a:gd name="connsiteY0" fmla="*/ 507646 h 507646"/>
              <a:gd name="connsiteX1" fmla="*/ 398462 w 721171"/>
              <a:gd name="connsiteY1" fmla="*/ 290670 h 507646"/>
              <a:gd name="connsiteX2" fmla="*/ 717234 w 721171"/>
              <a:gd name="connsiteY2" fmla="*/ 1368 h 507646"/>
              <a:gd name="connsiteX0" fmla="*/ 0 w 721169"/>
              <a:gd name="connsiteY0" fmla="*/ 507646 h 507646"/>
              <a:gd name="connsiteX1" fmla="*/ 398462 w 721169"/>
              <a:gd name="connsiteY1" fmla="*/ 290670 h 507646"/>
              <a:gd name="connsiteX2" fmla="*/ 717232 w 721169"/>
              <a:gd name="connsiteY2" fmla="*/ 1368 h 507646"/>
              <a:gd name="connsiteX0" fmla="*/ 0 w 717232"/>
              <a:gd name="connsiteY0" fmla="*/ 470115 h 470115"/>
              <a:gd name="connsiteX1" fmla="*/ 398462 w 717232"/>
              <a:gd name="connsiteY1" fmla="*/ 253139 h 470115"/>
              <a:gd name="connsiteX2" fmla="*/ 717232 w 717232"/>
              <a:gd name="connsiteY2" fmla="*/ 0 h 470115"/>
              <a:gd name="connsiteX0" fmla="*/ 0 w 677386"/>
              <a:gd name="connsiteY0" fmla="*/ 433952 h 433952"/>
              <a:gd name="connsiteX1" fmla="*/ 358616 w 677386"/>
              <a:gd name="connsiteY1" fmla="*/ 253139 h 433952"/>
              <a:gd name="connsiteX2" fmla="*/ 677386 w 677386"/>
              <a:gd name="connsiteY2" fmla="*/ 0 h 433952"/>
            </a:gdLst>
            <a:ahLst/>
            <a:cxnLst>
              <a:cxn ang="0">
                <a:pos x="connsiteX0" y="connsiteY0"/>
              </a:cxn>
              <a:cxn ang="0">
                <a:pos x="connsiteX1" y="connsiteY1"/>
              </a:cxn>
              <a:cxn ang="0">
                <a:pos x="connsiteX2" y="connsiteY2"/>
              </a:cxn>
            </a:cxnLst>
            <a:rect l="l" t="t" r="r" b="b"/>
            <a:pathLst>
              <a:path w="677386" h="433952">
                <a:moveTo>
                  <a:pt x="0" y="433952"/>
                </a:moveTo>
                <a:cubicBezTo>
                  <a:pt x="91315" y="381215"/>
                  <a:pt x="239077" y="337519"/>
                  <a:pt x="358616" y="253139"/>
                </a:cubicBezTo>
                <a:lnTo>
                  <a:pt x="677386" y="0"/>
                </a:lnTo>
              </a:path>
            </a:pathLst>
          </a:custGeom>
          <a:noFill/>
          <a:ln w="57150">
            <a:solidFill>
              <a:srgbClr val="4B008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Textfeld 37"/>
          <p:cNvSpPr txBox="1"/>
          <p:nvPr/>
        </p:nvSpPr>
        <p:spPr>
          <a:xfrm>
            <a:off x="8244408" y="2600908"/>
            <a:ext cx="400110" cy="2628292"/>
          </a:xfrm>
          <a:prstGeom prst="rect">
            <a:avLst/>
          </a:prstGeom>
          <a:solidFill>
            <a:srgbClr val="4B0082"/>
          </a:solidFill>
        </p:spPr>
        <p:txBody>
          <a:bodyPr vert="vert" wrap="square" rtlCol="0">
            <a:spAutoFit/>
          </a:bodyPr>
          <a:lstStyle/>
          <a:p>
            <a:pPr algn="ctr"/>
            <a:r>
              <a:rPr lang="en-US" sz="1400" dirty="0" err="1" smtClean="0">
                <a:solidFill>
                  <a:schemeClr val="bg1"/>
                </a:solidFill>
                <a:latin typeface="Calibri" pitchFamily="34" charset="0"/>
              </a:rPr>
              <a:t>MSwr-MOSMix</a:t>
            </a:r>
            <a:r>
              <a:rPr lang="en-US" sz="1400" dirty="0" smtClean="0">
                <a:solidFill>
                  <a:schemeClr val="bg1"/>
                </a:solidFill>
                <a:latin typeface="Calibri" pitchFamily="34" charset="0"/>
              </a:rPr>
              <a:t>(GFS+HIR)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35" presetClass="emph" presetSubtype="0" repeatCount="indefinite" fill="hold" grpId="1" nodeType="withEffect">
                                  <p:stCondLst>
                                    <p:cond delay="0"/>
                                  </p:stCondLst>
                                  <p:endCondLst>
                                    <p:cond evt="onNext" delay="0">
                                      <p:tgtEl>
                                        <p:sldTgt/>
                                      </p:tgtEl>
                                    </p:cond>
                                  </p:endCondLst>
                                  <p:childTnLst>
                                    <p:anim calcmode="discrete" valueType="str">
                                      <p:cBhvr>
                                        <p:cTn id="10" dur="2000" fill="hold"/>
                                        <p:tgtEl>
                                          <p:spTgt spid="29"/>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1" nodeType="withEffect">
                                  <p:stCondLst>
                                    <p:cond delay="0"/>
                                  </p:stCondLst>
                                  <p:endCondLst>
                                    <p:cond evt="onNext" delay="0">
                                      <p:tgtEl>
                                        <p:sldTgt/>
                                      </p:tgtEl>
                                    </p:cond>
                                  </p:endCondLst>
                                  <p:childTnLst>
                                    <p:anim calcmode="discrete" valueType="str">
                                      <p:cBhvr>
                                        <p:cTn id="12" dur="2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2" nodeType="clickEffect">
                                  <p:stCondLst>
                                    <p:cond delay="0"/>
                                  </p:stCondLst>
                                  <p:childTnLst>
                                    <p:set>
                                      <p:cBhvr>
                                        <p:cTn id="16" dur="1" fill="hold">
                                          <p:stCondLst>
                                            <p:cond delay="0"/>
                                          </p:stCondLst>
                                        </p:cTn>
                                        <p:tgtEl>
                                          <p:spTgt spid="29"/>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35" presetClass="emph" presetSubtype="0" repeatCount="indefinite" fill="hold" grpId="1" nodeType="withEffect">
                                  <p:stCondLst>
                                    <p:cond delay="0"/>
                                  </p:stCondLst>
                                  <p:endCondLst>
                                    <p:cond evt="onNext" delay="0">
                                      <p:tgtEl>
                                        <p:sldTgt/>
                                      </p:tgtEl>
                                    </p:cond>
                                  </p:endCondLst>
                                  <p:childTnLst>
                                    <p:anim calcmode="discrete" valueType="str">
                                      <p:cBhvr>
                                        <p:cTn id="24" dur="2000" fill="hold"/>
                                        <p:tgtEl>
                                          <p:spTgt spid="30"/>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1" nodeType="withEffect">
                                  <p:stCondLst>
                                    <p:cond delay="0"/>
                                  </p:stCondLst>
                                  <p:endCondLst>
                                    <p:cond evt="onNext" delay="0">
                                      <p:tgtEl>
                                        <p:sldTgt/>
                                      </p:tgtEl>
                                    </p:cond>
                                  </p:endCondLst>
                                  <p:childTnLst>
                                    <p:anim calcmode="discrete" valueType="str">
                                      <p:cBhvr>
                                        <p:cTn id="26" dur="2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2"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35" presetClass="emph" presetSubtype="0" repeatCount="indefinite" fill="hold" grpId="1" nodeType="withEffect">
                                  <p:stCondLst>
                                    <p:cond delay="0"/>
                                  </p:stCondLst>
                                  <p:endCondLst>
                                    <p:cond evt="onNext" delay="0">
                                      <p:tgtEl>
                                        <p:sldTgt/>
                                      </p:tgtEl>
                                    </p:cond>
                                  </p:endCondLst>
                                  <p:childTnLst>
                                    <p:anim calcmode="discrete" valueType="str">
                                      <p:cBhvr>
                                        <p:cTn id="38" dur="2000" fill="hold"/>
                                        <p:tgtEl>
                                          <p:spTgt spid="32"/>
                                        </p:tgtEl>
                                        <p:attrNameLst>
                                          <p:attrName>style.visibility</p:attrName>
                                        </p:attrNameLst>
                                      </p:cBhvr>
                                      <p:tavLst>
                                        <p:tav tm="0">
                                          <p:val>
                                            <p:strVal val="hidden"/>
                                          </p:val>
                                        </p:tav>
                                        <p:tav tm="50000">
                                          <p:val>
                                            <p:strVal val="visible"/>
                                          </p:val>
                                        </p:tav>
                                      </p:tavLst>
                                    </p:anim>
                                  </p:childTnLst>
                                </p:cTn>
                              </p:par>
                              <p:par>
                                <p:cTn id="39" presetID="35" presetClass="emph" presetSubtype="0" repeatCount="indefinite" fill="hold" grpId="1" nodeType="withEffect">
                                  <p:stCondLst>
                                    <p:cond delay="0"/>
                                  </p:stCondLst>
                                  <p:endCondLst>
                                    <p:cond evt="onNext" delay="0">
                                      <p:tgtEl>
                                        <p:sldTgt/>
                                      </p:tgtEl>
                                    </p:cond>
                                  </p:endCondLst>
                                  <p:childTnLst>
                                    <p:anim calcmode="discrete" valueType="str">
                                      <p:cBhvr>
                                        <p:cTn id="40" dur="2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xit" presetSubtype="0" fill="hold" grpId="2" nodeType="withEffect">
                                  <p:stCondLst>
                                    <p:cond delay="0"/>
                                  </p:stCondLst>
                                  <p:childTnLst>
                                    <p:set>
                                      <p:cBhvr>
                                        <p:cTn id="46" dur="1" fill="hold">
                                          <p:stCondLst>
                                            <p:cond delay="0"/>
                                          </p:stCondLst>
                                        </p:cTn>
                                        <p:tgtEl>
                                          <p:spTgt spid="20"/>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32"/>
                                        </p:tgtEl>
                                        <p:attrNameLst>
                                          <p:attrName>style.visibility</p:attrName>
                                        </p:attrNameLst>
                                      </p:cBhvr>
                                      <p:to>
                                        <p:strVal val="hidden"/>
                                      </p:to>
                                    </p:set>
                                  </p:childTnLst>
                                </p:cTn>
                              </p:par>
                              <p:par>
                                <p:cTn id="49" presetID="35" presetClass="emph" presetSubtype="0" repeatCount="indefinite" fill="hold" grpId="1" nodeType="withEffect">
                                  <p:stCondLst>
                                    <p:cond delay="0"/>
                                  </p:stCondLst>
                                  <p:endCondLst>
                                    <p:cond evt="onNext" delay="0">
                                      <p:tgtEl>
                                        <p:sldTgt/>
                                      </p:tgtEl>
                                    </p:cond>
                                  </p:endCondLst>
                                  <p:childTnLst>
                                    <p:anim calcmode="discrete" valueType="str">
                                      <p:cBhvr>
                                        <p:cTn id="50" dur="2000" fill="hold"/>
                                        <p:tgtEl>
                                          <p:spTgt spid="27"/>
                                        </p:tgtEl>
                                        <p:attrNameLst>
                                          <p:attrName>style.visibility</p:attrName>
                                        </p:attrNameLst>
                                      </p:cBhvr>
                                      <p:tavLst>
                                        <p:tav tm="0">
                                          <p:val>
                                            <p:strVal val="hidden"/>
                                          </p:val>
                                        </p:tav>
                                        <p:tav tm="50000">
                                          <p:val>
                                            <p:strVal val="visible"/>
                                          </p:val>
                                        </p:tav>
                                      </p:tavLst>
                                    </p:anim>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35" presetClass="emph" presetSubtype="0" repeatCount="indefinite" fill="hold" grpId="1" nodeType="withEffect">
                                  <p:stCondLst>
                                    <p:cond delay="0"/>
                                  </p:stCondLst>
                                  <p:endCondLst>
                                    <p:cond evt="onNext" delay="0">
                                      <p:tgtEl>
                                        <p:sldTgt/>
                                      </p:tgtEl>
                                    </p:cond>
                                  </p:endCondLst>
                                  <p:childTnLst>
                                    <p:anim calcmode="discrete" valueType="str">
                                      <p:cBhvr>
                                        <p:cTn id="54" dur="2000" fill="hold"/>
                                        <p:tgtEl>
                                          <p:spTgt spid="34"/>
                                        </p:tgtEl>
                                        <p:attrNameLst>
                                          <p:attrName>style.visibility</p:attrName>
                                        </p:attrNameLst>
                                      </p:cBhvr>
                                      <p:tavLst>
                                        <p:tav tm="0">
                                          <p:val>
                                            <p:strVal val="hidden"/>
                                          </p:val>
                                        </p:tav>
                                        <p:tav tm="50000">
                                          <p:val>
                                            <p:strVal val="visible"/>
                                          </p:val>
                                        </p:tav>
                                      </p:tavLst>
                                    </p:anim>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2"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27"/>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35" presetClass="emph" presetSubtype="0" repeatCount="indefinite" fill="hold" grpId="1" nodeType="withEffect">
                                  <p:stCondLst>
                                    <p:cond delay="0"/>
                                  </p:stCondLst>
                                  <p:endCondLst>
                                    <p:cond evt="onNext" delay="0">
                                      <p:tgtEl>
                                        <p:sldTgt/>
                                      </p:tgtEl>
                                    </p:cond>
                                  </p:endCondLst>
                                  <p:childTnLst>
                                    <p:anim calcmode="discrete" valueType="str">
                                      <p:cBhvr>
                                        <p:cTn id="64" dur="2000" fill="hold"/>
                                        <p:tgtEl>
                                          <p:spTgt spid="35"/>
                                        </p:tgtEl>
                                        <p:attrNameLst>
                                          <p:attrName>style.visibility</p:attrName>
                                        </p:attrNameLst>
                                      </p:cBhvr>
                                      <p:tavLst>
                                        <p:tav tm="0">
                                          <p:val>
                                            <p:strVal val="hidden"/>
                                          </p:val>
                                        </p:tav>
                                        <p:tav tm="50000">
                                          <p:val>
                                            <p:strVal val="visible"/>
                                          </p:val>
                                        </p:tav>
                                      </p:tavLst>
                                    </p:anim>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35" presetClass="emph" presetSubtype="0" repeatCount="indefinite" fill="hold" grpId="1" nodeType="withEffect">
                                  <p:stCondLst>
                                    <p:cond delay="0"/>
                                  </p:stCondLst>
                                  <p:endCondLst>
                                    <p:cond evt="onNext" delay="0">
                                      <p:tgtEl>
                                        <p:sldTgt/>
                                      </p:tgtEl>
                                    </p:cond>
                                  </p:endCondLst>
                                  <p:childTnLst>
                                    <p:anim calcmode="discrete" valueType="str">
                                      <p:cBhvr>
                                        <p:cTn id="68" dur="2000" fill="hold"/>
                                        <p:tgtEl>
                                          <p:spTgt spid="3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29" grpId="2" animBg="1"/>
      <p:bldP spid="30" grpId="0" animBg="1"/>
      <p:bldP spid="30" grpId="1" animBg="1"/>
      <p:bldP spid="30" grpId="2" animBg="1"/>
      <p:bldP spid="32" grpId="0" animBg="1"/>
      <p:bldP spid="32" grpId="1" animBg="1"/>
      <p:bldP spid="32" grpId="2" animBg="1"/>
      <p:bldP spid="18" grpId="0" animBg="1"/>
      <p:bldP spid="18" grpId="1" animBg="1"/>
      <p:bldP spid="18" grpId="2" animBg="1"/>
      <p:bldP spid="19" grpId="0" animBg="1"/>
      <p:bldP spid="19" grpId="1" animBg="1"/>
      <p:bldP spid="19" grpId="2" animBg="1"/>
      <p:bldP spid="20" grpId="0" animBg="1"/>
      <p:bldP spid="20" grpId="1" animBg="1"/>
      <p:bldP spid="20" grpId="2" animBg="1"/>
      <p:bldP spid="27" grpId="0" animBg="1"/>
      <p:bldP spid="27" grpId="1" animBg="1"/>
      <p:bldP spid="27" grpId="2" animBg="1"/>
      <p:bldP spid="34" grpId="0" animBg="1"/>
      <p:bldP spid="34" grpId="1" animBg="1"/>
      <p:bldP spid="34" grpId="2" animBg="1"/>
      <p:bldP spid="35" grpId="0" animBg="1"/>
      <p:bldP spid="35" grpId="1" animBg="1"/>
      <p:bldP spid="38" grpId="0" animBg="1"/>
      <p:bldP spid="3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19</a:t>
            </a:fld>
            <a:endParaRPr lang="de-DE" dirty="0"/>
          </a:p>
        </p:txBody>
      </p:sp>
      <p:sp>
        <p:nvSpPr>
          <p:cNvPr id="7" name="Textfeld 6"/>
          <p:cNvSpPr txBox="1"/>
          <p:nvPr/>
        </p:nvSpPr>
        <p:spPr>
          <a:xfrm>
            <a:off x="143508" y="1124744"/>
            <a:ext cx="8532948" cy="369332"/>
          </a:xfrm>
          <a:prstGeom prst="rect">
            <a:avLst/>
          </a:prstGeom>
          <a:noFill/>
        </p:spPr>
        <p:txBody>
          <a:bodyPr wrap="square" rtlCol="0">
            <a:spAutoFit/>
          </a:bodyPr>
          <a:lstStyle/>
          <a:p>
            <a:r>
              <a:rPr lang="en-US" sz="1800" dirty="0" smtClean="0">
                <a:latin typeface="Calibri" pitchFamily="34" charset="0"/>
              </a:rPr>
              <a:t>German Weather forecasting contest: </a:t>
            </a:r>
            <a:r>
              <a:rPr lang="en-US" sz="1800" dirty="0" smtClean="0">
                <a:solidFill>
                  <a:schemeClr val="accent6">
                    <a:lumMod val="50000"/>
                  </a:schemeClr>
                </a:solidFill>
                <a:latin typeface="Calibri" pitchFamily="34" charset="0"/>
              </a:rPr>
              <a:t>www.wetterturnier.de</a:t>
            </a:r>
            <a:r>
              <a:rPr lang="en-US" sz="1800" dirty="0" smtClean="0">
                <a:latin typeface="Calibri" pitchFamily="34" charset="0"/>
              </a:rPr>
              <a:t>  </a:t>
            </a:r>
            <a:r>
              <a:rPr lang="en-US" sz="1800" b="1" dirty="0" smtClean="0">
                <a:latin typeface="Calibri" pitchFamily="34" charset="0"/>
              </a:rPr>
              <a:t>5 cities, MOS forecasts only</a:t>
            </a:r>
            <a:r>
              <a:rPr lang="en-US" sz="1800" dirty="0" smtClean="0">
                <a:latin typeface="Calibri" pitchFamily="34" charset="0"/>
              </a:rPr>
              <a:t> </a:t>
            </a:r>
            <a:endParaRPr lang="en-US" sz="1800" dirty="0">
              <a:latin typeface="Calibri" pitchFamily="34" charset="0"/>
            </a:endParaRPr>
          </a:p>
        </p:txBody>
      </p:sp>
      <p:sp>
        <p:nvSpPr>
          <p:cNvPr id="21" name="Rechteck 20"/>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23" name="Rechteck 22"/>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sp>
        <p:nvSpPr>
          <p:cNvPr id="31"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pic>
        <p:nvPicPr>
          <p:cNvPr id="174082" name="Picture 2" descr="C:\Users\Robert\Desktop\2015-12-10_SatSun_allCities_allElements.png"/>
          <p:cNvPicPr>
            <a:picLocks noChangeAspect="1" noChangeArrowheads="1"/>
          </p:cNvPicPr>
          <p:nvPr/>
        </p:nvPicPr>
        <p:blipFill>
          <a:blip r:embed="rId2" cstate="print"/>
          <a:srcRect/>
          <a:stretch>
            <a:fillRect/>
          </a:stretch>
        </p:blipFill>
        <p:spPr bwMode="auto">
          <a:xfrm>
            <a:off x="647564" y="1484784"/>
            <a:ext cx="7071717" cy="5003663"/>
          </a:xfrm>
          <a:prstGeom prst="rect">
            <a:avLst/>
          </a:prstGeom>
          <a:noFill/>
        </p:spPr>
      </p:pic>
      <p:sp>
        <p:nvSpPr>
          <p:cNvPr id="10" name="Freihandform 9"/>
          <p:cNvSpPr/>
          <p:nvPr/>
        </p:nvSpPr>
        <p:spPr>
          <a:xfrm>
            <a:off x="1223630" y="3320987"/>
            <a:ext cx="3744414" cy="1296145"/>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0 w 7951112"/>
              <a:gd name="connsiteY0" fmla="*/ 1280160 h 3517392"/>
              <a:gd name="connsiteX1" fmla="*/ 798 w 7951112"/>
              <a:gd name="connsiteY1" fmla="*/ 1277162 h 3517392"/>
              <a:gd name="connsiteX2" fmla="*/ 359664 w 7951112"/>
              <a:gd name="connsiteY2" fmla="*/ 304800 h 3517392"/>
              <a:gd name="connsiteX3" fmla="*/ 719328 w 7951112"/>
              <a:gd name="connsiteY3" fmla="*/ 353568 h 3517392"/>
              <a:gd name="connsiteX4" fmla="*/ 1078992 w 7951112"/>
              <a:gd name="connsiteY4" fmla="*/ 0 h 3517392"/>
              <a:gd name="connsiteX5" fmla="*/ 1463040 w 7951112"/>
              <a:gd name="connsiteY5" fmla="*/ 6096 h 3517392"/>
              <a:gd name="connsiteX6" fmla="*/ 1811562 w 7951112"/>
              <a:gd name="connsiteY6" fmla="*/ 2048591 h 3517392"/>
              <a:gd name="connsiteX7" fmla="*/ 2182368 w 7951112"/>
              <a:gd name="connsiteY7" fmla="*/ 780288 h 3517392"/>
              <a:gd name="connsiteX8" fmla="*/ 2542032 w 7951112"/>
              <a:gd name="connsiteY8" fmla="*/ 1066800 h 3517392"/>
              <a:gd name="connsiteX9" fmla="*/ 2919984 w 7951112"/>
              <a:gd name="connsiteY9" fmla="*/ 1773936 h 3517392"/>
              <a:gd name="connsiteX10" fmla="*/ 3279648 w 7951112"/>
              <a:gd name="connsiteY10" fmla="*/ 2267712 h 3517392"/>
              <a:gd name="connsiteX11" fmla="*/ 3639312 w 7951112"/>
              <a:gd name="connsiteY11" fmla="*/ 3517392 h 3517392"/>
              <a:gd name="connsiteX12" fmla="*/ 3998976 w 7951112"/>
              <a:gd name="connsiteY12" fmla="*/ 2529840 h 3517392"/>
              <a:gd name="connsiteX13" fmla="*/ 4340825 w 7951112"/>
              <a:gd name="connsiteY13" fmla="*/ 2589728 h 3517392"/>
              <a:gd name="connsiteX14" fmla="*/ 4730496 w 7951112"/>
              <a:gd name="connsiteY14" fmla="*/ 1688592 h 3517392"/>
              <a:gd name="connsiteX15" fmla="*/ 5045701 w 7951112"/>
              <a:gd name="connsiteY15" fmla="*/ 1893980 h 3517392"/>
              <a:gd name="connsiteX16" fmla="*/ 5418871 w 7951112"/>
              <a:gd name="connsiteY16" fmla="*/ 1314190 h 3517392"/>
              <a:gd name="connsiteX17" fmla="*/ 5821680 w 7951112"/>
              <a:gd name="connsiteY17" fmla="*/ 1786128 h 3517392"/>
              <a:gd name="connsiteX18" fmla="*/ 6193536 w 7951112"/>
              <a:gd name="connsiteY18" fmla="*/ 1664208 h 3517392"/>
              <a:gd name="connsiteX19" fmla="*/ 6553200 w 7951112"/>
              <a:gd name="connsiteY19" fmla="*/ 1938528 h 3517392"/>
              <a:gd name="connsiteX20" fmla="*/ 6828624 w 7951112"/>
              <a:gd name="connsiteY20" fmla="*/ 1855328 h 3517392"/>
              <a:gd name="connsiteX21" fmla="*/ 7243255 w 7951112"/>
              <a:gd name="connsiteY21" fmla="*/ 1546106 h 3517392"/>
              <a:gd name="connsiteX22" fmla="*/ 7574962 w 7951112"/>
              <a:gd name="connsiteY22" fmla="*/ 1082274 h 3517392"/>
              <a:gd name="connsiteX23" fmla="*/ 7948131 w 7951112"/>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1 w 7591449"/>
              <a:gd name="connsiteY0" fmla="*/ 304800 h 3517392"/>
              <a:gd name="connsiteX1" fmla="*/ 359665 w 7591449"/>
              <a:gd name="connsiteY1" fmla="*/ 353568 h 3517392"/>
              <a:gd name="connsiteX2" fmla="*/ 719329 w 7591449"/>
              <a:gd name="connsiteY2" fmla="*/ 0 h 3517392"/>
              <a:gd name="connsiteX3" fmla="*/ 1103377 w 7591449"/>
              <a:gd name="connsiteY3" fmla="*/ 6096 h 3517392"/>
              <a:gd name="connsiteX4" fmla="*/ 1451899 w 7591449"/>
              <a:gd name="connsiteY4" fmla="*/ 2048591 h 3517392"/>
              <a:gd name="connsiteX5" fmla="*/ 1822705 w 7591449"/>
              <a:gd name="connsiteY5" fmla="*/ 780288 h 3517392"/>
              <a:gd name="connsiteX6" fmla="*/ 2182369 w 7591449"/>
              <a:gd name="connsiteY6" fmla="*/ 1066800 h 3517392"/>
              <a:gd name="connsiteX7" fmla="*/ 2560321 w 7591449"/>
              <a:gd name="connsiteY7" fmla="*/ 1773936 h 3517392"/>
              <a:gd name="connsiteX8" fmla="*/ 2919985 w 7591449"/>
              <a:gd name="connsiteY8" fmla="*/ 2267712 h 3517392"/>
              <a:gd name="connsiteX9" fmla="*/ 3279649 w 7591449"/>
              <a:gd name="connsiteY9" fmla="*/ 3517392 h 3517392"/>
              <a:gd name="connsiteX10" fmla="*/ 3639313 w 7591449"/>
              <a:gd name="connsiteY10" fmla="*/ 2529840 h 3517392"/>
              <a:gd name="connsiteX11" fmla="*/ 3981162 w 7591449"/>
              <a:gd name="connsiteY11" fmla="*/ 2589728 h 3517392"/>
              <a:gd name="connsiteX12" fmla="*/ 4370833 w 7591449"/>
              <a:gd name="connsiteY12" fmla="*/ 1688592 h 3517392"/>
              <a:gd name="connsiteX13" fmla="*/ 4686038 w 7591449"/>
              <a:gd name="connsiteY13" fmla="*/ 1893980 h 3517392"/>
              <a:gd name="connsiteX14" fmla="*/ 5059208 w 7591449"/>
              <a:gd name="connsiteY14" fmla="*/ 1314190 h 3517392"/>
              <a:gd name="connsiteX15" fmla="*/ 5462017 w 7591449"/>
              <a:gd name="connsiteY15" fmla="*/ 1786128 h 3517392"/>
              <a:gd name="connsiteX16" fmla="*/ 5833873 w 7591449"/>
              <a:gd name="connsiteY16" fmla="*/ 1664208 h 3517392"/>
              <a:gd name="connsiteX17" fmla="*/ 6193537 w 7591449"/>
              <a:gd name="connsiteY17" fmla="*/ 1938528 h 3517392"/>
              <a:gd name="connsiteX18" fmla="*/ 6468961 w 7591449"/>
              <a:gd name="connsiteY18" fmla="*/ 1855328 h 3517392"/>
              <a:gd name="connsiteX19" fmla="*/ 6883592 w 7591449"/>
              <a:gd name="connsiteY19" fmla="*/ 1546106 h 3517392"/>
              <a:gd name="connsiteX20" fmla="*/ 7215299 w 7591449"/>
              <a:gd name="connsiteY20" fmla="*/ 1082274 h 3517392"/>
              <a:gd name="connsiteX21" fmla="*/ 7588468 w 7591449"/>
              <a:gd name="connsiteY21" fmla="*/ 1932633 h 3517392"/>
              <a:gd name="connsiteX0" fmla="*/ 0 w 7591448"/>
              <a:gd name="connsiteY0" fmla="*/ 298704 h 3511296"/>
              <a:gd name="connsiteX1" fmla="*/ 359664 w 7591448"/>
              <a:gd name="connsiteY1" fmla="*/ 347472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298704 h 3511296"/>
              <a:gd name="connsiteX1" fmla="*/ 1103376 w 7591448"/>
              <a:gd name="connsiteY1" fmla="*/ 0 h 3511296"/>
              <a:gd name="connsiteX2" fmla="*/ 1451898 w 7591448"/>
              <a:gd name="connsiteY2" fmla="*/ 2042495 h 3511296"/>
              <a:gd name="connsiteX3" fmla="*/ 1822704 w 7591448"/>
              <a:gd name="connsiteY3" fmla="*/ 774192 h 3511296"/>
              <a:gd name="connsiteX4" fmla="*/ 2182368 w 7591448"/>
              <a:gd name="connsiteY4" fmla="*/ 1060704 h 3511296"/>
              <a:gd name="connsiteX5" fmla="*/ 2560320 w 7591448"/>
              <a:gd name="connsiteY5" fmla="*/ 1767840 h 3511296"/>
              <a:gd name="connsiteX6" fmla="*/ 2919984 w 7591448"/>
              <a:gd name="connsiteY6" fmla="*/ 2261616 h 3511296"/>
              <a:gd name="connsiteX7" fmla="*/ 3279648 w 7591448"/>
              <a:gd name="connsiteY7" fmla="*/ 3511296 h 3511296"/>
              <a:gd name="connsiteX8" fmla="*/ 3639312 w 7591448"/>
              <a:gd name="connsiteY8" fmla="*/ 2523744 h 3511296"/>
              <a:gd name="connsiteX9" fmla="*/ 3981161 w 7591448"/>
              <a:gd name="connsiteY9" fmla="*/ 2583632 h 3511296"/>
              <a:gd name="connsiteX10" fmla="*/ 4370832 w 7591448"/>
              <a:gd name="connsiteY10" fmla="*/ 1682496 h 3511296"/>
              <a:gd name="connsiteX11" fmla="*/ 4686037 w 7591448"/>
              <a:gd name="connsiteY11" fmla="*/ 1887884 h 3511296"/>
              <a:gd name="connsiteX12" fmla="*/ 5059207 w 7591448"/>
              <a:gd name="connsiteY12" fmla="*/ 1308094 h 3511296"/>
              <a:gd name="connsiteX13" fmla="*/ 5462016 w 7591448"/>
              <a:gd name="connsiteY13" fmla="*/ 1780032 h 3511296"/>
              <a:gd name="connsiteX14" fmla="*/ 5833872 w 7591448"/>
              <a:gd name="connsiteY14" fmla="*/ 1658112 h 3511296"/>
              <a:gd name="connsiteX15" fmla="*/ 6193536 w 7591448"/>
              <a:gd name="connsiteY15" fmla="*/ 1932432 h 3511296"/>
              <a:gd name="connsiteX16" fmla="*/ 6468960 w 7591448"/>
              <a:gd name="connsiteY16" fmla="*/ 1849232 h 3511296"/>
              <a:gd name="connsiteX17" fmla="*/ 6883591 w 7591448"/>
              <a:gd name="connsiteY17" fmla="*/ 1540010 h 3511296"/>
              <a:gd name="connsiteX18" fmla="*/ 7215298 w 7591448"/>
              <a:gd name="connsiteY18" fmla="*/ 1076178 h 3511296"/>
              <a:gd name="connsiteX19" fmla="*/ 7588467 w 7591448"/>
              <a:gd name="connsiteY19" fmla="*/ 1926537 h 3511296"/>
              <a:gd name="connsiteX0" fmla="*/ 0 w 7591448"/>
              <a:gd name="connsiteY0" fmla="*/ 298704 h 3511296"/>
              <a:gd name="connsiteX1" fmla="*/ 625611 w 7591448"/>
              <a:gd name="connsiteY1" fmla="*/ 1192137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0 h 3251245"/>
              <a:gd name="connsiteX1" fmla="*/ 625611 w 7591448"/>
              <a:gd name="connsiteY1" fmla="*/ 893433 h 3251245"/>
              <a:gd name="connsiteX2" fmla="*/ 1662194 w 7591448"/>
              <a:gd name="connsiteY2" fmla="*/ 3251245 h 3251245"/>
              <a:gd name="connsiteX3" fmla="*/ 1451898 w 7591448"/>
              <a:gd name="connsiteY3" fmla="*/ 1743791 h 3251245"/>
              <a:gd name="connsiteX4" fmla="*/ 1822704 w 7591448"/>
              <a:gd name="connsiteY4" fmla="*/ 475488 h 3251245"/>
              <a:gd name="connsiteX5" fmla="*/ 2182368 w 7591448"/>
              <a:gd name="connsiteY5" fmla="*/ 762000 h 3251245"/>
              <a:gd name="connsiteX6" fmla="*/ 2560320 w 7591448"/>
              <a:gd name="connsiteY6" fmla="*/ 1469136 h 3251245"/>
              <a:gd name="connsiteX7" fmla="*/ 2919984 w 7591448"/>
              <a:gd name="connsiteY7" fmla="*/ 1962912 h 3251245"/>
              <a:gd name="connsiteX8" fmla="*/ 3279648 w 7591448"/>
              <a:gd name="connsiteY8" fmla="*/ 3212592 h 3251245"/>
              <a:gd name="connsiteX9" fmla="*/ 3639312 w 7591448"/>
              <a:gd name="connsiteY9" fmla="*/ 2225040 h 3251245"/>
              <a:gd name="connsiteX10" fmla="*/ 3981161 w 7591448"/>
              <a:gd name="connsiteY10" fmla="*/ 2284928 h 3251245"/>
              <a:gd name="connsiteX11" fmla="*/ 4370832 w 7591448"/>
              <a:gd name="connsiteY11" fmla="*/ 1383792 h 3251245"/>
              <a:gd name="connsiteX12" fmla="*/ 4686037 w 7591448"/>
              <a:gd name="connsiteY12" fmla="*/ 1589180 h 3251245"/>
              <a:gd name="connsiteX13" fmla="*/ 5059207 w 7591448"/>
              <a:gd name="connsiteY13" fmla="*/ 1009390 h 3251245"/>
              <a:gd name="connsiteX14" fmla="*/ 5462016 w 7591448"/>
              <a:gd name="connsiteY14" fmla="*/ 1481328 h 3251245"/>
              <a:gd name="connsiteX15" fmla="*/ 5833872 w 7591448"/>
              <a:gd name="connsiteY15" fmla="*/ 1359408 h 3251245"/>
              <a:gd name="connsiteX16" fmla="*/ 6193536 w 7591448"/>
              <a:gd name="connsiteY16" fmla="*/ 1633728 h 3251245"/>
              <a:gd name="connsiteX17" fmla="*/ 6468960 w 7591448"/>
              <a:gd name="connsiteY17" fmla="*/ 1550528 h 3251245"/>
              <a:gd name="connsiteX18" fmla="*/ 6883591 w 7591448"/>
              <a:gd name="connsiteY18" fmla="*/ 1241306 h 3251245"/>
              <a:gd name="connsiteX19" fmla="*/ 7215298 w 7591448"/>
              <a:gd name="connsiteY19" fmla="*/ 777474 h 3251245"/>
              <a:gd name="connsiteX20" fmla="*/ 7588467 w 7591448"/>
              <a:gd name="connsiteY20"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1822704 w 7591448"/>
              <a:gd name="connsiteY3" fmla="*/ 475488 h 3251245"/>
              <a:gd name="connsiteX4" fmla="*/ 2182368 w 7591448"/>
              <a:gd name="connsiteY4" fmla="*/ 762000 h 3251245"/>
              <a:gd name="connsiteX5" fmla="*/ 2560320 w 7591448"/>
              <a:gd name="connsiteY5" fmla="*/ 1469136 h 3251245"/>
              <a:gd name="connsiteX6" fmla="*/ 2919984 w 7591448"/>
              <a:gd name="connsiteY6" fmla="*/ 1962912 h 3251245"/>
              <a:gd name="connsiteX7" fmla="*/ 3279648 w 7591448"/>
              <a:gd name="connsiteY7" fmla="*/ 3212592 h 3251245"/>
              <a:gd name="connsiteX8" fmla="*/ 3639312 w 7591448"/>
              <a:gd name="connsiteY8" fmla="*/ 2225040 h 3251245"/>
              <a:gd name="connsiteX9" fmla="*/ 3981161 w 7591448"/>
              <a:gd name="connsiteY9" fmla="*/ 2284928 h 3251245"/>
              <a:gd name="connsiteX10" fmla="*/ 4370832 w 7591448"/>
              <a:gd name="connsiteY10" fmla="*/ 1383792 h 3251245"/>
              <a:gd name="connsiteX11" fmla="*/ 4686037 w 7591448"/>
              <a:gd name="connsiteY11" fmla="*/ 1589180 h 3251245"/>
              <a:gd name="connsiteX12" fmla="*/ 5059207 w 7591448"/>
              <a:gd name="connsiteY12" fmla="*/ 1009390 h 3251245"/>
              <a:gd name="connsiteX13" fmla="*/ 5462016 w 7591448"/>
              <a:gd name="connsiteY13" fmla="*/ 1481328 h 3251245"/>
              <a:gd name="connsiteX14" fmla="*/ 5833872 w 7591448"/>
              <a:gd name="connsiteY14" fmla="*/ 1359408 h 3251245"/>
              <a:gd name="connsiteX15" fmla="*/ 6193536 w 7591448"/>
              <a:gd name="connsiteY15" fmla="*/ 1633728 h 3251245"/>
              <a:gd name="connsiteX16" fmla="*/ 6468960 w 7591448"/>
              <a:gd name="connsiteY16" fmla="*/ 1550528 h 3251245"/>
              <a:gd name="connsiteX17" fmla="*/ 6883591 w 7591448"/>
              <a:gd name="connsiteY17" fmla="*/ 1241306 h 3251245"/>
              <a:gd name="connsiteX18" fmla="*/ 7215298 w 7591448"/>
              <a:gd name="connsiteY18" fmla="*/ 777474 h 3251245"/>
              <a:gd name="connsiteX19" fmla="*/ 7588467 w 7591448"/>
              <a:gd name="connsiteY19"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2182368 w 7591448"/>
              <a:gd name="connsiteY3" fmla="*/ 762000 h 3251245"/>
              <a:gd name="connsiteX4" fmla="*/ 2560320 w 7591448"/>
              <a:gd name="connsiteY4" fmla="*/ 1469136 h 3251245"/>
              <a:gd name="connsiteX5" fmla="*/ 2919984 w 7591448"/>
              <a:gd name="connsiteY5" fmla="*/ 1962912 h 3251245"/>
              <a:gd name="connsiteX6" fmla="*/ 3279648 w 7591448"/>
              <a:gd name="connsiteY6" fmla="*/ 3212592 h 3251245"/>
              <a:gd name="connsiteX7" fmla="*/ 3639312 w 7591448"/>
              <a:gd name="connsiteY7" fmla="*/ 2225040 h 3251245"/>
              <a:gd name="connsiteX8" fmla="*/ 3981161 w 7591448"/>
              <a:gd name="connsiteY8" fmla="*/ 2284928 h 3251245"/>
              <a:gd name="connsiteX9" fmla="*/ 4370832 w 7591448"/>
              <a:gd name="connsiteY9" fmla="*/ 1383792 h 3251245"/>
              <a:gd name="connsiteX10" fmla="*/ 4686037 w 7591448"/>
              <a:gd name="connsiteY10" fmla="*/ 1589180 h 3251245"/>
              <a:gd name="connsiteX11" fmla="*/ 5059207 w 7591448"/>
              <a:gd name="connsiteY11" fmla="*/ 1009390 h 3251245"/>
              <a:gd name="connsiteX12" fmla="*/ 5462016 w 7591448"/>
              <a:gd name="connsiteY12" fmla="*/ 1481328 h 3251245"/>
              <a:gd name="connsiteX13" fmla="*/ 5833872 w 7591448"/>
              <a:gd name="connsiteY13" fmla="*/ 1359408 h 3251245"/>
              <a:gd name="connsiteX14" fmla="*/ 6193536 w 7591448"/>
              <a:gd name="connsiteY14" fmla="*/ 1633728 h 3251245"/>
              <a:gd name="connsiteX15" fmla="*/ 6468960 w 7591448"/>
              <a:gd name="connsiteY15" fmla="*/ 1550528 h 3251245"/>
              <a:gd name="connsiteX16" fmla="*/ 6883591 w 7591448"/>
              <a:gd name="connsiteY16" fmla="*/ 1241306 h 3251245"/>
              <a:gd name="connsiteX17" fmla="*/ 7215298 w 7591448"/>
              <a:gd name="connsiteY17" fmla="*/ 777474 h 3251245"/>
              <a:gd name="connsiteX18" fmla="*/ 7588467 w 7591448"/>
              <a:gd name="connsiteY18" fmla="*/ 1627833 h 3251245"/>
              <a:gd name="connsiteX0" fmla="*/ 0 w 7339007"/>
              <a:gd name="connsiteY0" fmla="*/ 0 h 4213139"/>
              <a:gd name="connsiteX1" fmla="*/ 373170 w 7339007"/>
              <a:gd name="connsiteY1" fmla="*/ 1855327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04875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46339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174486"/>
              <a:gd name="connsiteX1" fmla="*/ 746339 w 7339007"/>
              <a:gd name="connsiteY1" fmla="*/ 850358 h 4174486"/>
              <a:gd name="connsiteX2" fmla="*/ 1409752 w 7339007"/>
              <a:gd name="connsiteY2" fmla="*/ 734400 h 4174486"/>
              <a:gd name="connsiteX3" fmla="*/ 1929927 w 7339007"/>
              <a:gd name="connsiteY3" fmla="*/ 1723894 h 4174486"/>
              <a:gd name="connsiteX4" fmla="*/ 2307879 w 7339007"/>
              <a:gd name="connsiteY4" fmla="*/ 2431030 h 4174486"/>
              <a:gd name="connsiteX5" fmla="*/ 2667543 w 7339007"/>
              <a:gd name="connsiteY5" fmla="*/ 2924806 h 4174486"/>
              <a:gd name="connsiteX6" fmla="*/ 3027207 w 7339007"/>
              <a:gd name="connsiteY6" fmla="*/ 4174486 h 4174486"/>
              <a:gd name="connsiteX7" fmla="*/ 3386871 w 7339007"/>
              <a:gd name="connsiteY7" fmla="*/ 3186934 h 4174486"/>
              <a:gd name="connsiteX8" fmla="*/ 3728720 w 7339007"/>
              <a:gd name="connsiteY8" fmla="*/ 3246822 h 4174486"/>
              <a:gd name="connsiteX9" fmla="*/ 4118391 w 7339007"/>
              <a:gd name="connsiteY9" fmla="*/ 2345686 h 4174486"/>
              <a:gd name="connsiteX10" fmla="*/ 4433596 w 7339007"/>
              <a:gd name="connsiteY10" fmla="*/ 2551074 h 4174486"/>
              <a:gd name="connsiteX11" fmla="*/ 4806766 w 7339007"/>
              <a:gd name="connsiteY11" fmla="*/ 1971284 h 4174486"/>
              <a:gd name="connsiteX12" fmla="*/ 5209575 w 7339007"/>
              <a:gd name="connsiteY12" fmla="*/ 2443222 h 4174486"/>
              <a:gd name="connsiteX13" fmla="*/ 5581431 w 7339007"/>
              <a:gd name="connsiteY13" fmla="*/ 2321302 h 4174486"/>
              <a:gd name="connsiteX14" fmla="*/ 5941095 w 7339007"/>
              <a:gd name="connsiteY14" fmla="*/ 2595622 h 4174486"/>
              <a:gd name="connsiteX15" fmla="*/ 6216519 w 7339007"/>
              <a:gd name="connsiteY15" fmla="*/ 2512422 h 4174486"/>
              <a:gd name="connsiteX16" fmla="*/ 6631150 w 7339007"/>
              <a:gd name="connsiteY16" fmla="*/ 2203200 h 4174486"/>
              <a:gd name="connsiteX17" fmla="*/ 6962857 w 7339007"/>
              <a:gd name="connsiteY17" fmla="*/ 1739368 h 4174486"/>
              <a:gd name="connsiteX18" fmla="*/ 7336026 w 7339007"/>
              <a:gd name="connsiteY18" fmla="*/ 2589727 h 4174486"/>
              <a:gd name="connsiteX0" fmla="*/ 0 w 7339007"/>
              <a:gd name="connsiteY0" fmla="*/ 0 h 4174486"/>
              <a:gd name="connsiteX1" fmla="*/ 746339 w 7339007"/>
              <a:gd name="connsiteY1" fmla="*/ 850358 h 4174486"/>
              <a:gd name="connsiteX2" fmla="*/ 1929927 w 7339007"/>
              <a:gd name="connsiteY2" fmla="*/ 1723894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1971285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667543 w 7339007"/>
              <a:gd name="connsiteY3" fmla="*/ 2924806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579790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3027207 w 7339007"/>
              <a:gd name="connsiteY3" fmla="*/ 4174486 h 4174486"/>
              <a:gd name="connsiteX4" fmla="*/ 3386871 w 7339007"/>
              <a:gd name="connsiteY4" fmla="*/ 3186934 h 4174486"/>
              <a:gd name="connsiteX5" fmla="*/ 3728720 w 7339007"/>
              <a:gd name="connsiteY5" fmla="*/ 3246822 h 4174486"/>
              <a:gd name="connsiteX6" fmla="*/ 4118391 w 7339007"/>
              <a:gd name="connsiteY6" fmla="*/ 2345686 h 4174486"/>
              <a:gd name="connsiteX7" fmla="*/ 4433596 w 7339007"/>
              <a:gd name="connsiteY7" fmla="*/ 2551074 h 4174486"/>
              <a:gd name="connsiteX8" fmla="*/ 4806766 w 7339007"/>
              <a:gd name="connsiteY8" fmla="*/ 1971284 h 4174486"/>
              <a:gd name="connsiteX9" fmla="*/ 5209575 w 7339007"/>
              <a:gd name="connsiteY9" fmla="*/ 2443222 h 4174486"/>
              <a:gd name="connsiteX10" fmla="*/ 5581431 w 7339007"/>
              <a:gd name="connsiteY10" fmla="*/ 2321302 h 4174486"/>
              <a:gd name="connsiteX11" fmla="*/ 5941095 w 7339007"/>
              <a:gd name="connsiteY11" fmla="*/ 2595622 h 4174486"/>
              <a:gd name="connsiteX12" fmla="*/ 6216519 w 7339007"/>
              <a:gd name="connsiteY12" fmla="*/ 2512422 h 4174486"/>
              <a:gd name="connsiteX13" fmla="*/ 6631150 w 7339007"/>
              <a:gd name="connsiteY13" fmla="*/ 2203200 h 4174486"/>
              <a:gd name="connsiteX14" fmla="*/ 6962857 w 7339007"/>
              <a:gd name="connsiteY14" fmla="*/ 1739368 h 4174486"/>
              <a:gd name="connsiteX15" fmla="*/ 7336026 w 7339007"/>
              <a:gd name="connsiteY15" fmla="*/ 2589727 h 4174486"/>
              <a:gd name="connsiteX0" fmla="*/ 0 w 7339007"/>
              <a:gd name="connsiteY0" fmla="*/ 0 h 3246822"/>
              <a:gd name="connsiteX1" fmla="*/ 746339 w 7339007"/>
              <a:gd name="connsiteY1" fmla="*/ 850358 h 3246822"/>
              <a:gd name="connsiteX2" fmla="*/ 1409752 w 7339007"/>
              <a:gd name="connsiteY2" fmla="*/ 773053 h 3246822"/>
              <a:gd name="connsiteX3" fmla="*/ 2653651 w 7339007"/>
              <a:gd name="connsiteY3" fmla="*/ 1623411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1782921 w 7339007"/>
              <a:gd name="connsiteY3" fmla="*/ 1004969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728720 w 7339007"/>
              <a:gd name="connsiteY4" fmla="*/ 3246822 h 3246822"/>
              <a:gd name="connsiteX5" fmla="*/ 4118391 w 7339007"/>
              <a:gd name="connsiteY5" fmla="*/ 2345686 h 3246822"/>
              <a:gd name="connsiteX6" fmla="*/ 4433596 w 7339007"/>
              <a:gd name="connsiteY6" fmla="*/ 2551074 h 3246822"/>
              <a:gd name="connsiteX7" fmla="*/ 4806766 w 7339007"/>
              <a:gd name="connsiteY7" fmla="*/ 1971284 h 3246822"/>
              <a:gd name="connsiteX8" fmla="*/ 5209575 w 7339007"/>
              <a:gd name="connsiteY8" fmla="*/ 2443222 h 3246822"/>
              <a:gd name="connsiteX9" fmla="*/ 5581431 w 7339007"/>
              <a:gd name="connsiteY9" fmla="*/ 2321302 h 3246822"/>
              <a:gd name="connsiteX10" fmla="*/ 5941095 w 7339007"/>
              <a:gd name="connsiteY10" fmla="*/ 2595622 h 3246822"/>
              <a:gd name="connsiteX11" fmla="*/ 6216519 w 7339007"/>
              <a:gd name="connsiteY11" fmla="*/ 2512422 h 3246822"/>
              <a:gd name="connsiteX12" fmla="*/ 6631150 w 7339007"/>
              <a:gd name="connsiteY12" fmla="*/ 2203200 h 3246822"/>
              <a:gd name="connsiteX13" fmla="*/ 6962857 w 7339007"/>
              <a:gd name="connsiteY13" fmla="*/ 1739368 h 3246822"/>
              <a:gd name="connsiteX14" fmla="*/ 7336026 w 7339007"/>
              <a:gd name="connsiteY14" fmla="*/ 2589727 h 32468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118391 w 7339007"/>
              <a:gd name="connsiteY4" fmla="*/ 2345686 h 2595622"/>
              <a:gd name="connsiteX5" fmla="*/ 4433596 w 7339007"/>
              <a:gd name="connsiteY5" fmla="*/ 2551074 h 2595622"/>
              <a:gd name="connsiteX6" fmla="*/ 4806766 w 7339007"/>
              <a:gd name="connsiteY6" fmla="*/ 1971284 h 2595622"/>
              <a:gd name="connsiteX7" fmla="*/ 5209575 w 7339007"/>
              <a:gd name="connsiteY7" fmla="*/ 2443222 h 2595622"/>
              <a:gd name="connsiteX8" fmla="*/ 5581431 w 7339007"/>
              <a:gd name="connsiteY8" fmla="*/ 2321302 h 2595622"/>
              <a:gd name="connsiteX9" fmla="*/ 5941095 w 7339007"/>
              <a:gd name="connsiteY9" fmla="*/ 2595622 h 2595622"/>
              <a:gd name="connsiteX10" fmla="*/ 6216519 w 7339007"/>
              <a:gd name="connsiteY10" fmla="*/ 2512422 h 2595622"/>
              <a:gd name="connsiteX11" fmla="*/ 6631150 w 7339007"/>
              <a:gd name="connsiteY11" fmla="*/ 2203200 h 2595622"/>
              <a:gd name="connsiteX12" fmla="*/ 6962857 w 7339007"/>
              <a:gd name="connsiteY12" fmla="*/ 1739368 h 2595622"/>
              <a:gd name="connsiteX13" fmla="*/ 7336026 w 7339007"/>
              <a:gd name="connsiteY13"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433596 w 7339007"/>
              <a:gd name="connsiteY4" fmla="*/ 2551074 h 2595622"/>
              <a:gd name="connsiteX5" fmla="*/ 4806766 w 7339007"/>
              <a:gd name="connsiteY5" fmla="*/ 1971284 h 2595622"/>
              <a:gd name="connsiteX6" fmla="*/ 5209575 w 7339007"/>
              <a:gd name="connsiteY6" fmla="*/ 2443222 h 2595622"/>
              <a:gd name="connsiteX7" fmla="*/ 5581431 w 7339007"/>
              <a:gd name="connsiteY7" fmla="*/ 2321302 h 2595622"/>
              <a:gd name="connsiteX8" fmla="*/ 5941095 w 7339007"/>
              <a:gd name="connsiteY8" fmla="*/ 2595622 h 2595622"/>
              <a:gd name="connsiteX9" fmla="*/ 6216519 w 7339007"/>
              <a:gd name="connsiteY9" fmla="*/ 2512422 h 2595622"/>
              <a:gd name="connsiteX10" fmla="*/ 6631150 w 7339007"/>
              <a:gd name="connsiteY10" fmla="*/ 2203200 h 2595622"/>
              <a:gd name="connsiteX11" fmla="*/ 6962857 w 7339007"/>
              <a:gd name="connsiteY11" fmla="*/ 1739368 h 2595622"/>
              <a:gd name="connsiteX12" fmla="*/ 7336026 w 7339007"/>
              <a:gd name="connsiteY12"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806766 w 7339007"/>
              <a:gd name="connsiteY4" fmla="*/ 1971284 h 2595622"/>
              <a:gd name="connsiteX5" fmla="*/ 5209575 w 7339007"/>
              <a:gd name="connsiteY5" fmla="*/ 2443222 h 2595622"/>
              <a:gd name="connsiteX6" fmla="*/ 5581431 w 7339007"/>
              <a:gd name="connsiteY6" fmla="*/ 2321302 h 2595622"/>
              <a:gd name="connsiteX7" fmla="*/ 5941095 w 7339007"/>
              <a:gd name="connsiteY7" fmla="*/ 2595622 h 2595622"/>
              <a:gd name="connsiteX8" fmla="*/ 6216519 w 7339007"/>
              <a:gd name="connsiteY8" fmla="*/ 2512422 h 2595622"/>
              <a:gd name="connsiteX9" fmla="*/ 6631150 w 7339007"/>
              <a:gd name="connsiteY9" fmla="*/ 2203200 h 2595622"/>
              <a:gd name="connsiteX10" fmla="*/ 6962857 w 7339007"/>
              <a:gd name="connsiteY10" fmla="*/ 1739368 h 2595622"/>
              <a:gd name="connsiteX11" fmla="*/ 7336026 w 7339007"/>
              <a:gd name="connsiteY11"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209575 w 7339007"/>
              <a:gd name="connsiteY4" fmla="*/ 2443222 h 2595622"/>
              <a:gd name="connsiteX5" fmla="*/ 5581431 w 7339007"/>
              <a:gd name="connsiteY5" fmla="*/ 2321302 h 2595622"/>
              <a:gd name="connsiteX6" fmla="*/ 5941095 w 7339007"/>
              <a:gd name="connsiteY6" fmla="*/ 2595622 h 2595622"/>
              <a:gd name="connsiteX7" fmla="*/ 6216519 w 7339007"/>
              <a:gd name="connsiteY7" fmla="*/ 2512422 h 2595622"/>
              <a:gd name="connsiteX8" fmla="*/ 6631150 w 7339007"/>
              <a:gd name="connsiteY8" fmla="*/ 2203200 h 2595622"/>
              <a:gd name="connsiteX9" fmla="*/ 6962857 w 7339007"/>
              <a:gd name="connsiteY9" fmla="*/ 1739368 h 2595622"/>
              <a:gd name="connsiteX10" fmla="*/ 7336026 w 7339007"/>
              <a:gd name="connsiteY10"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941095 w 7339007"/>
              <a:gd name="connsiteY4" fmla="*/ 2595622 h 2595622"/>
              <a:gd name="connsiteX5" fmla="*/ 6216519 w 7339007"/>
              <a:gd name="connsiteY5" fmla="*/ 2512422 h 2595622"/>
              <a:gd name="connsiteX6" fmla="*/ 6631150 w 7339007"/>
              <a:gd name="connsiteY6" fmla="*/ 2203200 h 2595622"/>
              <a:gd name="connsiteX7" fmla="*/ 6962857 w 7339007"/>
              <a:gd name="connsiteY7" fmla="*/ 1739368 h 2595622"/>
              <a:gd name="connsiteX8" fmla="*/ 7336026 w 7339007"/>
              <a:gd name="connsiteY8" fmla="*/ 2589727 h 2595622"/>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216519 w 7339007"/>
              <a:gd name="connsiteY4" fmla="*/ 2512422 h 2591143"/>
              <a:gd name="connsiteX5" fmla="*/ 6631150 w 7339007"/>
              <a:gd name="connsiteY5" fmla="*/ 2203200 h 2591143"/>
              <a:gd name="connsiteX6" fmla="*/ 6962857 w 7339007"/>
              <a:gd name="connsiteY6" fmla="*/ 1739368 h 2591143"/>
              <a:gd name="connsiteX7" fmla="*/ 7336026 w 7339007"/>
              <a:gd name="connsiteY7"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631150 w 7339007"/>
              <a:gd name="connsiteY4" fmla="*/ 2203200 h 2591143"/>
              <a:gd name="connsiteX5" fmla="*/ 6962857 w 7339007"/>
              <a:gd name="connsiteY5" fmla="*/ 1739368 h 2591143"/>
              <a:gd name="connsiteX6" fmla="*/ 7336026 w 7339007"/>
              <a:gd name="connsiteY6"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962857 w 7339007"/>
              <a:gd name="connsiteY4" fmla="*/ 1739368 h 2591143"/>
              <a:gd name="connsiteX5" fmla="*/ 7336026 w 7339007"/>
              <a:gd name="connsiteY5" fmla="*/ 2589727 h 2591143"/>
              <a:gd name="connsiteX0" fmla="*/ 0 w 7336025"/>
              <a:gd name="connsiteY0" fmla="*/ 0 h 2589727"/>
              <a:gd name="connsiteX1" fmla="*/ 746339 w 7336025"/>
              <a:gd name="connsiteY1" fmla="*/ 850358 h 2589727"/>
              <a:gd name="connsiteX2" fmla="*/ 1409752 w 7336025"/>
              <a:gd name="connsiteY2" fmla="*/ 773053 h 2589727"/>
              <a:gd name="connsiteX3" fmla="*/ 2156091 w 7336025"/>
              <a:gd name="connsiteY3" fmla="*/ 1391495 h 2589727"/>
              <a:gd name="connsiteX4" fmla="*/ 7336026 w 7336025"/>
              <a:gd name="connsiteY4" fmla="*/ 2589727 h 2589727"/>
              <a:gd name="connsiteX0" fmla="*/ 0 w 2156091"/>
              <a:gd name="connsiteY0" fmla="*/ 0 h 1391495"/>
              <a:gd name="connsiteX1" fmla="*/ 746339 w 2156091"/>
              <a:gd name="connsiteY1" fmla="*/ 850358 h 1391495"/>
              <a:gd name="connsiteX2" fmla="*/ 1409752 w 2156091"/>
              <a:gd name="connsiteY2" fmla="*/ 773053 h 1391495"/>
              <a:gd name="connsiteX3" fmla="*/ 2156091 w 2156091"/>
              <a:gd name="connsiteY3" fmla="*/ 1391495 h 1391495"/>
              <a:gd name="connsiteX0" fmla="*/ 0 w 1409753"/>
              <a:gd name="connsiteY0" fmla="*/ 0 h 850358"/>
              <a:gd name="connsiteX1" fmla="*/ 746339 w 1409753"/>
              <a:gd name="connsiteY1" fmla="*/ 850358 h 850358"/>
              <a:gd name="connsiteX2" fmla="*/ 1409752 w 1409753"/>
              <a:gd name="connsiteY2" fmla="*/ 773053 h 850358"/>
              <a:gd name="connsiteX0" fmla="*/ 0 w 1523399"/>
              <a:gd name="connsiteY0" fmla="*/ 0 h 850358"/>
              <a:gd name="connsiteX1" fmla="*/ 746339 w 1523399"/>
              <a:gd name="connsiteY1" fmla="*/ 850358 h 850358"/>
              <a:gd name="connsiteX2" fmla="*/ 1409752 w 1523399"/>
              <a:gd name="connsiteY2" fmla="*/ 773053 h 850358"/>
              <a:gd name="connsiteX3" fmla="*/ 1428221 w 1523399"/>
              <a:gd name="connsiteY3" fmla="*/ 761314 h 850358"/>
              <a:gd name="connsiteX0" fmla="*/ 0 w 2156092"/>
              <a:gd name="connsiteY0" fmla="*/ 0 h 1355289"/>
              <a:gd name="connsiteX1" fmla="*/ 746339 w 2156092"/>
              <a:gd name="connsiteY1" fmla="*/ 850358 h 1355289"/>
              <a:gd name="connsiteX2" fmla="*/ 1409752 w 2156092"/>
              <a:gd name="connsiteY2" fmla="*/ 773053 h 1355289"/>
              <a:gd name="connsiteX3" fmla="*/ 2156092 w 2156092"/>
              <a:gd name="connsiteY3" fmla="*/ 1352843 h 1355289"/>
              <a:gd name="connsiteX0" fmla="*/ 0 w 2156091"/>
              <a:gd name="connsiteY0" fmla="*/ 0 h 1393942"/>
              <a:gd name="connsiteX1" fmla="*/ 746339 w 2156091"/>
              <a:gd name="connsiteY1" fmla="*/ 850358 h 1393942"/>
              <a:gd name="connsiteX2" fmla="*/ 1409752 w 2156091"/>
              <a:gd name="connsiteY2" fmla="*/ 773053 h 1393942"/>
              <a:gd name="connsiteX3" fmla="*/ 2156091 w 2156091"/>
              <a:gd name="connsiteY3" fmla="*/ 1391496 h 1393942"/>
              <a:gd name="connsiteX0" fmla="*/ 0 w 2156092"/>
              <a:gd name="connsiteY0" fmla="*/ 0 h 1393942"/>
              <a:gd name="connsiteX1" fmla="*/ 746339 w 2156092"/>
              <a:gd name="connsiteY1" fmla="*/ 850358 h 1393942"/>
              <a:gd name="connsiteX2" fmla="*/ 1409752 w 2156092"/>
              <a:gd name="connsiteY2" fmla="*/ 773053 h 1393942"/>
              <a:gd name="connsiteX3" fmla="*/ 2156092 w 2156092"/>
              <a:gd name="connsiteY3" fmla="*/ 1391496 h 1393942"/>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285926"/>
              <a:gd name="connsiteY0" fmla="*/ 0 h 1491039"/>
              <a:gd name="connsiteX1" fmla="*/ 746339 w 2285926"/>
              <a:gd name="connsiteY1" fmla="*/ 850358 h 1491039"/>
              <a:gd name="connsiteX2" fmla="*/ 1409752 w 2285926"/>
              <a:gd name="connsiteY2" fmla="*/ 773053 h 1491039"/>
              <a:gd name="connsiteX3" fmla="*/ 2156092 w 2285926"/>
              <a:gd name="connsiteY3" fmla="*/ 1391496 h 1491039"/>
              <a:gd name="connsiteX4" fmla="*/ 2188756 w 2285926"/>
              <a:gd name="connsiteY4" fmla="*/ 1370312 h 1491039"/>
              <a:gd name="connsiteX0" fmla="*/ 0 w 2404871"/>
              <a:gd name="connsiteY0" fmla="*/ 0 h 1491039"/>
              <a:gd name="connsiteX1" fmla="*/ 746339 w 2404871"/>
              <a:gd name="connsiteY1" fmla="*/ 850358 h 1491039"/>
              <a:gd name="connsiteX2" fmla="*/ 1409752 w 2404871"/>
              <a:gd name="connsiteY2" fmla="*/ 773053 h 1491039"/>
              <a:gd name="connsiteX3" fmla="*/ 2156092 w 2404871"/>
              <a:gd name="connsiteY3" fmla="*/ 1391496 h 1491039"/>
              <a:gd name="connsiteX4" fmla="*/ 2404871 w 2404871"/>
              <a:gd name="connsiteY4" fmla="*/ 1314191 h 1491039"/>
              <a:gd name="connsiteX0" fmla="*/ 0 w 2902431"/>
              <a:gd name="connsiteY0" fmla="*/ 0 h 1491039"/>
              <a:gd name="connsiteX1" fmla="*/ 746339 w 2902431"/>
              <a:gd name="connsiteY1" fmla="*/ 850358 h 1491039"/>
              <a:gd name="connsiteX2" fmla="*/ 1409752 w 2902431"/>
              <a:gd name="connsiteY2" fmla="*/ 773053 h 1491039"/>
              <a:gd name="connsiteX3" fmla="*/ 2156092 w 2902431"/>
              <a:gd name="connsiteY3" fmla="*/ 1391496 h 1491039"/>
              <a:gd name="connsiteX4" fmla="*/ 2902431 w 2902431"/>
              <a:gd name="connsiteY4" fmla="*/ 1120927 h 1491039"/>
              <a:gd name="connsiteX0" fmla="*/ 0 w 2902431"/>
              <a:gd name="connsiteY0" fmla="*/ 0 h 1391496"/>
              <a:gd name="connsiteX1" fmla="*/ 746339 w 2902431"/>
              <a:gd name="connsiteY1" fmla="*/ 850358 h 1391496"/>
              <a:gd name="connsiteX2" fmla="*/ 1409752 w 2902431"/>
              <a:gd name="connsiteY2" fmla="*/ 773053 h 1391496"/>
              <a:gd name="connsiteX3" fmla="*/ 2156092 w 2902431"/>
              <a:gd name="connsiteY3" fmla="*/ 1391496 h 1391496"/>
              <a:gd name="connsiteX4" fmla="*/ 2902431 w 2902431"/>
              <a:gd name="connsiteY4" fmla="*/ 1120927 h 1391496"/>
              <a:gd name="connsiteX0" fmla="*/ 0 w 3029756"/>
              <a:gd name="connsiteY0" fmla="*/ 0 h 1391496"/>
              <a:gd name="connsiteX1" fmla="*/ 746339 w 3029756"/>
              <a:gd name="connsiteY1" fmla="*/ 850358 h 1391496"/>
              <a:gd name="connsiteX2" fmla="*/ 1409752 w 3029756"/>
              <a:gd name="connsiteY2" fmla="*/ 773053 h 1391496"/>
              <a:gd name="connsiteX3" fmla="*/ 2156092 w 3029756"/>
              <a:gd name="connsiteY3" fmla="*/ 1391496 h 1391496"/>
              <a:gd name="connsiteX4" fmla="*/ 2902431 w 3029756"/>
              <a:gd name="connsiteY4" fmla="*/ 1120927 h 1391496"/>
              <a:gd name="connsiteX5" fmla="*/ 2920042 w 3029756"/>
              <a:gd name="connsiteY5" fmla="*/ 1124895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728872"/>
              <a:gd name="connsiteY0" fmla="*/ 0 h 1391496"/>
              <a:gd name="connsiteX1" fmla="*/ 746339 w 3728872"/>
              <a:gd name="connsiteY1" fmla="*/ 850358 h 1391496"/>
              <a:gd name="connsiteX2" fmla="*/ 1409752 w 3728872"/>
              <a:gd name="connsiteY2" fmla="*/ 773053 h 1391496"/>
              <a:gd name="connsiteX3" fmla="*/ 2156092 w 3728872"/>
              <a:gd name="connsiteY3" fmla="*/ 1391496 h 1391496"/>
              <a:gd name="connsiteX4" fmla="*/ 2902431 w 3728872"/>
              <a:gd name="connsiteY4" fmla="*/ 1120927 h 1391496"/>
              <a:gd name="connsiteX5" fmla="*/ 3607306 w 3728872"/>
              <a:gd name="connsiteY5" fmla="*/ 1159580 h 1391496"/>
              <a:gd name="connsiteX6" fmla="*/ 3631825 w 3728872"/>
              <a:gd name="connsiteY6" fmla="*/ 1152164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2182" h="1391496">
                <a:moveTo>
                  <a:pt x="0" y="0"/>
                </a:moveTo>
                <a:lnTo>
                  <a:pt x="746339" y="850358"/>
                </a:lnTo>
                <a:lnTo>
                  <a:pt x="1409752" y="773053"/>
                </a:lnTo>
                <a:lnTo>
                  <a:pt x="2156092" y="1391496"/>
                </a:lnTo>
                <a:lnTo>
                  <a:pt x="2902431" y="1120927"/>
                </a:lnTo>
                <a:lnTo>
                  <a:pt x="3607306" y="1159580"/>
                </a:lnTo>
                <a:lnTo>
                  <a:pt x="4312182" y="1082275"/>
                </a:lnTo>
              </a:path>
            </a:pathLst>
          </a:custGeom>
          <a:noFill/>
          <a:ln w="38100" cap="flat" cmpd="sng" algn="ctr">
            <a:solidFill>
              <a:srgbClr val="6C2D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 name="Freihandform 10"/>
          <p:cNvSpPr/>
          <p:nvPr/>
        </p:nvSpPr>
        <p:spPr>
          <a:xfrm>
            <a:off x="5364087" y="4473117"/>
            <a:ext cx="2124237" cy="1332148"/>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0 w 7951112"/>
              <a:gd name="connsiteY0" fmla="*/ 1280160 h 3517392"/>
              <a:gd name="connsiteX1" fmla="*/ 798 w 7951112"/>
              <a:gd name="connsiteY1" fmla="*/ 1277162 h 3517392"/>
              <a:gd name="connsiteX2" fmla="*/ 359664 w 7951112"/>
              <a:gd name="connsiteY2" fmla="*/ 304800 h 3517392"/>
              <a:gd name="connsiteX3" fmla="*/ 719328 w 7951112"/>
              <a:gd name="connsiteY3" fmla="*/ 353568 h 3517392"/>
              <a:gd name="connsiteX4" fmla="*/ 1078992 w 7951112"/>
              <a:gd name="connsiteY4" fmla="*/ 0 h 3517392"/>
              <a:gd name="connsiteX5" fmla="*/ 1463040 w 7951112"/>
              <a:gd name="connsiteY5" fmla="*/ 6096 h 3517392"/>
              <a:gd name="connsiteX6" fmla="*/ 1811562 w 7951112"/>
              <a:gd name="connsiteY6" fmla="*/ 2048591 h 3517392"/>
              <a:gd name="connsiteX7" fmla="*/ 2182368 w 7951112"/>
              <a:gd name="connsiteY7" fmla="*/ 780288 h 3517392"/>
              <a:gd name="connsiteX8" fmla="*/ 2542032 w 7951112"/>
              <a:gd name="connsiteY8" fmla="*/ 1066800 h 3517392"/>
              <a:gd name="connsiteX9" fmla="*/ 2919984 w 7951112"/>
              <a:gd name="connsiteY9" fmla="*/ 1773936 h 3517392"/>
              <a:gd name="connsiteX10" fmla="*/ 3279648 w 7951112"/>
              <a:gd name="connsiteY10" fmla="*/ 2267712 h 3517392"/>
              <a:gd name="connsiteX11" fmla="*/ 3639312 w 7951112"/>
              <a:gd name="connsiteY11" fmla="*/ 3517392 h 3517392"/>
              <a:gd name="connsiteX12" fmla="*/ 3998976 w 7951112"/>
              <a:gd name="connsiteY12" fmla="*/ 2529840 h 3517392"/>
              <a:gd name="connsiteX13" fmla="*/ 4340825 w 7951112"/>
              <a:gd name="connsiteY13" fmla="*/ 2589728 h 3517392"/>
              <a:gd name="connsiteX14" fmla="*/ 4730496 w 7951112"/>
              <a:gd name="connsiteY14" fmla="*/ 1688592 h 3517392"/>
              <a:gd name="connsiteX15" fmla="*/ 5045701 w 7951112"/>
              <a:gd name="connsiteY15" fmla="*/ 1893980 h 3517392"/>
              <a:gd name="connsiteX16" fmla="*/ 5418871 w 7951112"/>
              <a:gd name="connsiteY16" fmla="*/ 1314190 h 3517392"/>
              <a:gd name="connsiteX17" fmla="*/ 5821680 w 7951112"/>
              <a:gd name="connsiteY17" fmla="*/ 1786128 h 3517392"/>
              <a:gd name="connsiteX18" fmla="*/ 6193536 w 7951112"/>
              <a:gd name="connsiteY18" fmla="*/ 1664208 h 3517392"/>
              <a:gd name="connsiteX19" fmla="*/ 6553200 w 7951112"/>
              <a:gd name="connsiteY19" fmla="*/ 1938528 h 3517392"/>
              <a:gd name="connsiteX20" fmla="*/ 6828624 w 7951112"/>
              <a:gd name="connsiteY20" fmla="*/ 1855328 h 3517392"/>
              <a:gd name="connsiteX21" fmla="*/ 7243255 w 7951112"/>
              <a:gd name="connsiteY21" fmla="*/ 1546106 h 3517392"/>
              <a:gd name="connsiteX22" fmla="*/ 7574962 w 7951112"/>
              <a:gd name="connsiteY22" fmla="*/ 1082274 h 3517392"/>
              <a:gd name="connsiteX23" fmla="*/ 7948131 w 7951112"/>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1 w 7591449"/>
              <a:gd name="connsiteY0" fmla="*/ 304800 h 3517392"/>
              <a:gd name="connsiteX1" fmla="*/ 359665 w 7591449"/>
              <a:gd name="connsiteY1" fmla="*/ 353568 h 3517392"/>
              <a:gd name="connsiteX2" fmla="*/ 719329 w 7591449"/>
              <a:gd name="connsiteY2" fmla="*/ 0 h 3517392"/>
              <a:gd name="connsiteX3" fmla="*/ 1103377 w 7591449"/>
              <a:gd name="connsiteY3" fmla="*/ 6096 h 3517392"/>
              <a:gd name="connsiteX4" fmla="*/ 1451899 w 7591449"/>
              <a:gd name="connsiteY4" fmla="*/ 2048591 h 3517392"/>
              <a:gd name="connsiteX5" fmla="*/ 1822705 w 7591449"/>
              <a:gd name="connsiteY5" fmla="*/ 780288 h 3517392"/>
              <a:gd name="connsiteX6" fmla="*/ 2182369 w 7591449"/>
              <a:gd name="connsiteY6" fmla="*/ 1066800 h 3517392"/>
              <a:gd name="connsiteX7" fmla="*/ 2560321 w 7591449"/>
              <a:gd name="connsiteY7" fmla="*/ 1773936 h 3517392"/>
              <a:gd name="connsiteX8" fmla="*/ 2919985 w 7591449"/>
              <a:gd name="connsiteY8" fmla="*/ 2267712 h 3517392"/>
              <a:gd name="connsiteX9" fmla="*/ 3279649 w 7591449"/>
              <a:gd name="connsiteY9" fmla="*/ 3517392 h 3517392"/>
              <a:gd name="connsiteX10" fmla="*/ 3639313 w 7591449"/>
              <a:gd name="connsiteY10" fmla="*/ 2529840 h 3517392"/>
              <a:gd name="connsiteX11" fmla="*/ 3981162 w 7591449"/>
              <a:gd name="connsiteY11" fmla="*/ 2589728 h 3517392"/>
              <a:gd name="connsiteX12" fmla="*/ 4370833 w 7591449"/>
              <a:gd name="connsiteY12" fmla="*/ 1688592 h 3517392"/>
              <a:gd name="connsiteX13" fmla="*/ 4686038 w 7591449"/>
              <a:gd name="connsiteY13" fmla="*/ 1893980 h 3517392"/>
              <a:gd name="connsiteX14" fmla="*/ 5059208 w 7591449"/>
              <a:gd name="connsiteY14" fmla="*/ 1314190 h 3517392"/>
              <a:gd name="connsiteX15" fmla="*/ 5462017 w 7591449"/>
              <a:gd name="connsiteY15" fmla="*/ 1786128 h 3517392"/>
              <a:gd name="connsiteX16" fmla="*/ 5833873 w 7591449"/>
              <a:gd name="connsiteY16" fmla="*/ 1664208 h 3517392"/>
              <a:gd name="connsiteX17" fmla="*/ 6193537 w 7591449"/>
              <a:gd name="connsiteY17" fmla="*/ 1938528 h 3517392"/>
              <a:gd name="connsiteX18" fmla="*/ 6468961 w 7591449"/>
              <a:gd name="connsiteY18" fmla="*/ 1855328 h 3517392"/>
              <a:gd name="connsiteX19" fmla="*/ 6883592 w 7591449"/>
              <a:gd name="connsiteY19" fmla="*/ 1546106 h 3517392"/>
              <a:gd name="connsiteX20" fmla="*/ 7215299 w 7591449"/>
              <a:gd name="connsiteY20" fmla="*/ 1082274 h 3517392"/>
              <a:gd name="connsiteX21" fmla="*/ 7588468 w 7591449"/>
              <a:gd name="connsiteY21" fmla="*/ 1932633 h 3517392"/>
              <a:gd name="connsiteX0" fmla="*/ 0 w 7591448"/>
              <a:gd name="connsiteY0" fmla="*/ 298704 h 3511296"/>
              <a:gd name="connsiteX1" fmla="*/ 359664 w 7591448"/>
              <a:gd name="connsiteY1" fmla="*/ 347472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298704 h 3511296"/>
              <a:gd name="connsiteX1" fmla="*/ 1103376 w 7591448"/>
              <a:gd name="connsiteY1" fmla="*/ 0 h 3511296"/>
              <a:gd name="connsiteX2" fmla="*/ 1451898 w 7591448"/>
              <a:gd name="connsiteY2" fmla="*/ 2042495 h 3511296"/>
              <a:gd name="connsiteX3" fmla="*/ 1822704 w 7591448"/>
              <a:gd name="connsiteY3" fmla="*/ 774192 h 3511296"/>
              <a:gd name="connsiteX4" fmla="*/ 2182368 w 7591448"/>
              <a:gd name="connsiteY4" fmla="*/ 1060704 h 3511296"/>
              <a:gd name="connsiteX5" fmla="*/ 2560320 w 7591448"/>
              <a:gd name="connsiteY5" fmla="*/ 1767840 h 3511296"/>
              <a:gd name="connsiteX6" fmla="*/ 2919984 w 7591448"/>
              <a:gd name="connsiteY6" fmla="*/ 2261616 h 3511296"/>
              <a:gd name="connsiteX7" fmla="*/ 3279648 w 7591448"/>
              <a:gd name="connsiteY7" fmla="*/ 3511296 h 3511296"/>
              <a:gd name="connsiteX8" fmla="*/ 3639312 w 7591448"/>
              <a:gd name="connsiteY8" fmla="*/ 2523744 h 3511296"/>
              <a:gd name="connsiteX9" fmla="*/ 3981161 w 7591448"/>
              <a:gd name="connsiteY9" fmla="*/ 2583632 h 3511296"/>
              <a:gd name="connsiteX10" fmla="*/ 4370832 w 7591448"/>
              <a:gd name="connsiteY10" fmla="*/ 1682496 h 3511296"/>
              <a:gd name="connsiteX11" fmla="*/ 4686037 w 7591448"/>
              <a:gd name="connsiteY11" fmla="*/ 1887884 h 3511296"/>
              <a:gd name="connsiteX12" fmla="*/ 5059207 w 7591448"/>
              <a:gd name="connsiteY12" fmla="*/ 1308094 h 3511296"/>
              <a:gd name="connsiteX13" fmla="*/ 5462016 w 7591448"/>
              <a:gd name="connsiteY13" fmla="*/ 1780032 h 3511296"/>
              <a:gd name="connsiteX14" fmla="*/ 5833872 w 7591448"/>
              <a:gd name="connsiteY14" fmla="*/ 1658112 h 3511296"/>
              <a:gd name="connsiteX15" fmla="*/ 6193536 w 7591448"/>
              <a:gd name="connsiteY15" fmla="*/ 1932432 h 3511296"/>
              <a:gd name="connsiteX16" fmla="*/ 6468960 w 7591448"/>
              <a:gd name="connsiteY16" fmla="*/ 1849232 h 3511296"/>
              <a:gd name="connsiteX17" fmla="*/ 6883591 w 7591448"/>
              <a:gd name="connsiteY17" fmla="*/ 1540010 h 3511296"/>
              <a:gd name="connsiteX18" fmla="*/ 7215298 w 7591448"/>
              <a:gd name="connsiteY18" fmla="*/ 1076178 h 3511296"/>
              <a:gd name="connsiteX19" fmla="*/ 7588467 w 7591448"/>
              <a:gd name="connsiteY19" fmla="*/ 1926537 h 3511296"/>
              <a:gd name="connsiteX0" fmla="*/ 0 w 7591448"/>
              <a:gd name="connsiteY0" fmla="*/ 298704 h 3511296"/>
              <a:gd name="connsiteX1" fmla="*/ 625611 w 7591448"/>
              <a:gd name="connsiteY1" fmla="*/ 1192137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0 h 3251245"/>
              <a:gd name="connsiteX1" fmla="*/ 625611 w 7591448"/>
              <a:gd name="connsiteY1" fmla="*/ 893433 h 3251245"/>
              <a:gd name="connsiteX2" fmla="*/ 1662194 w 7591448"/>
              <a:gd name="connsiteY2" fmla="*/ 3251245 h 3251245"/>
              <a:gd name="connsiteX3" fmla="*/ 1451898 w 7591448"/>
              <a:gd name="connsiteY3" fmla="*/ 1743791 h 3251245"/>
              <a:gd name="connsiteX4" fmla="*/ 1822704 w 7591448"/>
              <a:gd name="connsiteY4" fmla="*/ 475488 h 3251245"/>
              <a:gd name="connsiteX5" fmla="*/ 2182368 w 7591448"/>
              <a:gd name="connsiteY5" fmla="*/ 762000 h 3251245"/>
              <a:gd name="connsiteX6" fmla="*/ 2560320 w 7591448"/>
              <a:gd name="connsiteY6" fmla="*/ 1469136 h 3251245"/>
              <a:gd name="connsiteX7" fmla="*/ 2919984 w 7591448"/>
              <a:gd name="connsiteY7" fmla="*/ 1962912 h 3251245"/>
              <a:gd name="connsiteX8" fmla="*/ 3279648 w 7591448"/>
              <a:gd name="connsiteY8" fmla="*/ 3212592 h 3251245"/>
              <a:gd name="connsiteX9" fmla="*/ 3639312 w 7591448"/>
              <a:gd name="connsiteY9" fmla="*/ 2225040 h 3251245"/>
              <a:gd name="connsiteX10" fmla="*/ 3981161 w 7591448"/>
              <a:gd name="connsiteY10" fmla="*/ 2284928 h 3251245"/>
              <a:gd name="connsiteX11" fmla="*/ 4370832 w 7591448"/>
              <a:gd name="connsiteY11" fmla="*/ 1383792 h 3251245"/>
              <a:gd name="connsiteX12" fmla="*/ 4686037 w 7591448"/>
              <a:gd name="connsiteY12" fmla="*/ 1589180 h 3251245"/>
              <a:gd name="connsiteX13" fmla="*/ 5059207 w 7591448"/>
              <a:gd name="connsiteY13" fmla="*/ 1009390 h 3251245"/>
              <a:gd name="connsiteX14" fmla="*/ 5462016 w 7591448"/>
              <a:gd name="connsiteY14" fmla="*/ 1481328 h 3251245"/>
              <a:gd name="connsiteX15" fmla="*/ 5833872 w 7591448"/>
              <a:gd name="connsiteY15" fmla="*/ 1359408 h 3251245"/>
              <a:gd name="connsiteX16" fmla="*/ 6193536 w 7591448"/>
              <a:gd name="connsiteY16" fmla="*/ 1633728 h 3251245"/>
              <a:gd name="connsiteX17" fmla="*/ 6468960 w 7591448"/>
              <a:gd name="connsiteY17" fmla="*/ 1550528 h 3251245"/>
              <a:gd name="connsiteX18" fmla="*/ 6883591 w 7591448"/>
              <a:gd name="connsiteY18" fmla="*/ 1241306 h 3251245"/>
              <a:gd name="connsiteX19" fmla="*/ 7215298 w 7591448"/>
              <a:gd name="connsiteY19" fmla="*/ 777474 h 3251245"/>
              <a:gd name="connsiteX20" fmla="*/ 7588467 w 7591448"/>
              <a:gd name="connsiteY20"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1822704 w 7591448"/>
              <a:gd name="connsiteY3" fmla="*/ 475488 h 3251245"/>
              <a:gd name="connsiteX4" fmla="*/ 2182368 w 7591448"/>
              <a:gd name="connsiteY4" fmla="*/ 762000 h 3251245"/>
              <a:gd name="connsiteX5" fmla="*/ 2560320 w 7591448"/>
              <a:gd name="connsiteY5" fmla="*/ 1469136 h 3251245"/>
              <a:gd name="connsiteX6" fmla="*/ 2919984 w 7591448"/>
              <a:gd name="connsiteY6" fmla="*/ 1962912 h 3251245"/>
              <a:gd name="connsiteX7" fmla="*/ 3279648 w 7591448"/>
              <a:gd name="connsiteY7" fmla="*/ 3212592 h 3251245"/>
              <a:gd name="connsiteX8" fmla="*/ 3639312 w 7591448"/>
              <a:gd name="connsiteY8" fmla="*/ 2225040 h 3251245"/>
              <a:gd name="connsiteX9" fmla="*/ 3981161 w 7591448"/>
              <a:gd name="connsiteY9" fmla="*/ 2284928 h 3251245"/>
              <a:gd name="connsiteX10" fmla="*/ 4370832 w 7591448"/>
              <a:gd name="connsiteY10" fmla="*/ 1383792 h 3251245"/>
              <a:gd name="connsiteX11" fmla="*/ 4686037 w 7591448"/>
              <a:gd name="connsiteY11" fmla="*/ 1589180 h 3251245"/>
              <a:gd name="connsiteX12" fmla="*/ 5059207 w 7591448"/>
              <a:gd name="connsiteY12" fmla="*/ 1009390 h 3251245"/>
              <a:gd name="connsiteX13" fmla="*/ 5462016 w 7591448"/>
              <a:gd name="connsiteY13" fmla="*/ 1481328 h 3251245"/>
              <a:gd name="connsiteX14" fmla="*/ 5833872 w 7591448"/>
              <a:gd name="connsiteY14" fmla="*/ 1359408 h 3251245"/>
              <a:gd name="connsiteX15" fmla="*/ 6193536 w 7591448"/>
              <a:gd name="connsiteY15" fmla="*/ 1633728 h 3251245"/>
              <a:gd name="connsiteX16" fmla="*/ 6468960 w 7591448"/>
              <a:gd name="connsiteY16" fmla="*/ 1550528 h 3251245"/>
              <a:gd name="connsiteX17" fmla="*/ 6883591 w 7591448"/>
              <a:gd name="connsiteY17" fmla="*/ 1241306 h 3251245"/>
              <a:gd name="connsiteX18" fmla="*/ 7215298 w 7591448"/>
              <a:gd name="connsiteY18" fmla="*/ 777474 h 3251245"/>
              <a:gd name="connsiteX19" fmla="*/ 7588467 w 7591448"/>
              <a:gd name="connsiteY19"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2182368 w 7591448"/>
              <a:gd name="connsiteY3" fmla="*/ 762000 h 3251245"/>
              <a:gd name="connsiteX4" fmla="*/ 2560320 w 7591448"/>
              <a:gd name="connsiteY4" fmla="*/ 1469136 h 3251245"/>
              <a:gd name="connsiteX5" fmla="*/ 2919984 w 7591448"/>
              <a:gd name="connsiteY5" fmla="*/ 1962912 h 3251245"/>
              <a:gd name="connsiteX6" fmla="*/ 3279648 w 7591448"/>
              <a:gd name="connsiteY6" fmla="*/ 3212592 h 3251245"/>
              <a:gd name="connsiteX7" fmla="*/ 3639312 w 7591448"/>
              <a:gd name="connsiteY7" fmla="*/ 2225040 h 3251245"/>
              <a:gd name="connsiteX8" fmla="*/ 3981161 w 7591448"/>
              <a:gd name="connsiteY8" fmla="*/ 2284928 h 3251245"/>
              <a:gd name="connsiteX9" fmla="*/ 4370832 w 7591448"/>
              <a:gd name="connsiteY9" fmla="*/ 1383792 h 3251245"/>
              <a:gd name="connsiteX10" fmla="*/ 4686037 w 7591448"/>
              <a:gd name="connsiteY10" fmla="*/ 1589180 h 3251245"/>
              <a:gd name="connsiteX11" fmla="*/ 5059207 w 7591448"/>
              <a:gd name="connsiteY11" fmla="*/ 1009390 h 3251245"/>
              <a:gd name="connsiteX12" fmla="*/ 5462016 w 7591448"/>
              <a:gd name="connsiteY12" fmla="*/ 1481328 h 3251245"/>
              <a:gd name="connsiteX13" fmla="*/ 5833872 w 7591448"/>
              <a:gd name="connsiteY13" fmla="*/ 1359408 h 3251245"/>
              <a:gd name="connsiteX14" fmla="*/ 6193536 w 7591448"/>
              <a:gd name="connsiteY14" fmla="*/ 1633728 h 3251245"/>
              <a:gd name="connsiteX15" fmla="*/ 6468960 w 7591448"/>
              <a:gd name="connsiteY15" fmla="*/ 1550528 h 3251245"/>
              <a:gd name="connsiteX16" fmla="*/ 6883591 w 7591448"/>
              <a:gd name="connsiteY16" fmla="*/ 1241306 h 3251245"/>
              <a:gd name="connsiteX17" fmla="*/ 7215298 w 7591448"/>
              <a:gd name="connsiteY17" fmla="*/ 777474 h 3251245"/>
              <a:gd name="connsiteX18" fmla="*/ 7588467 w 7591448"/>
              <a:gd name="connsiteY18" fmla="*/ 1627833 h 3251245"/>
              <a:gd name="connsiteX0" fmla="*/ 0 w 7339007"/>
              <a:gd name="connsiteY0" fmla="*/ 0 h 4213139"/>
              <a:gd name="connsiteX1" fmla="*/ 373170 w 7339007"/>
              <a:gd name="connsiteY1" fmla="*/ 1855327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04875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46339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174486"/>
              <a:gd name="connsiteX1" fmla="*/ 746339 w 7339007"/>
              <a:gd name="connsiteY1" fmla="*/ 850358 h 4174486"/>
              <a:gd name="connsiteX2" fmla="*/ 1409752 w 7339007"/>
              <a:gd name="connsiteY2" fmla="*/ 734400 h 4174486"/>
              <a:gd name="connsiteX3" fmla="*/ 1929927 w 7339007"/>
              <a:gd name="connsiteY3" fmla="*/ 1723894 h 4174486"/>
              <a:gd name="connsiteX4" fmla="*/ 2307879 w 7339007"/>
              <a:gd name="connsiteY4" fmla="*/ 2431030 h 4174486"/>
              <a:gd name="connsiteX5" fmla="*/ 2667543 w 7339007"/>
              <a:gd name="connsiteY5" fmla="*/ 2924806 h 4174486"/>
              <a:gd name="connsiteX6" fmla="*/ 3027207 w 7339007"/>
              <a:gd name="connsiteY6" fmla="*/ 4174486 h 4174486"/>
              <a:gd name="connsiteX7" fmla="*/ 3386871 w 7339007"/>
              <a:gd name="connsiteY7" fmla="*/ 3186934 h 4174486"/>
              <a:gd name="connsiteX8" fmla="*/ 3728720 w 7339007"/>
              <a:gd name="connsiteY8" fmla="*/ 3246822 h 4174486"/>
              <a:gd name="connsiteX9" fmla="*/ 4118391 w 7339007"/>
              <a:gd name="connsiteY9" fmla="*/ 2345686 h 4174486"/>
              <a:gd name="connsiteX10" fmla="*/ 4433596 w 7339007"/>
              <a:gd name="connsiteY10" fmla="*/ 2551074 h 4174486"/>
              <a:gd name="connsiteX11" fmla="*/ 4806766 w 7339007"/>
              <a:gd name="connsiteY11" fmla="*/ 1971284 h 4174486"/>
              <a:gd name="connsiteX12" fmla="*/ 5209575 w 7339007"/>
              <a:gd name="connsiteY12" fmla="*/ 2443222 h 4174486"/>
              <a:gd name="connsiteX13" fmla="*/ 5581431 w 7339007"/>
              <a:gd name="connsiteY13" fmla="*/ 2321302 h 4174486"/>
              <a:gd name="connsiteX14" fmla="*/ 5941095 w 7339007"/>
              <a:gd name="connsiteY14" fmla="*/ 2595622 h 4174486"/>
              <a:gd name="connsiteX15" fmla="*/ 6216519 w 7339007"/>
              <a:gd name="connsiteY15" fmla="*/ 2512422 h 4174486"/>
              <a:gd name="connsiteX16" fmla="*/ 6631150 w 7339007"/>
              <a:gd name="connsiteY16" fmla="*/ 2203200 h 4174486"/>
              <a:gd name="connsiteX17" fmla="*/ 6962857 w 7339007"/>
              <a:gd name="connsiteY17" fmla="*/ 1739368 h 4174486"/>
              <a:gd name="connsiteX18" fmla="*/ 7336026 w 7339007"/>
              <a:gd name="connsiteY18" fmla="*/ 2589727 h 4174486"/>
              <a:gd name="connsiteX0" fmla="*/ 0 w 7339007"/>
              <a:gd name="connsiteY0" fmla="*/ 0 h 4174486"/>
              <a:gd name="connsiteX1" fmla="*/ 746339 w 7339007"/>
              <a:gd name="connsiteY1" fmla="*/ 850358 h 4174486"/>
              <a:gd name="connsiteX2" fmla="*/ 1929927 w 7339007"/>
              <a:gd name="connsiteY2" fmla="*/ 1723894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1971285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667543 w 7339007"/>
              <a:gd name="connsiteY3" fmla="*/ 2924806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579790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3027207 w 7339007"/>
              <a:gd name="connsiteY3" fmla="*/ 4174486 h 4174486"/>
              <a:gd name="connsiteX4" fmla="*/ 3386871 w 7339007"/>
              <a:gd name="connsiteY4" fmla="*/ 3186934 h 4174486"/>
              <a:gd name="connsiteX5" fmla="*/ 3728720 w 7339007"/>
              <a:gd name="connsiteY5" fmla="*/ 3246822 h 4174486"/>
              <a:gd name="connsiteX6" fmla="*/ 4118391 w 7339007"/>
              <a:gd name="connsiteY6" fmla="*/ 2345686 h 4174486"/>
              <a:gd name="connsiteX7" fmla="*/ 4433596 w 7339007"/>
              <a:gd name="connsiteY7" fmla="*/ 2551074 h 4174486"/>
              <a:gd name="connsiteX8" fmla="*/ 4806766 w 7339007"/>
              <a:gd name="connsiteY8" fmla="*/ 1971284 h 4174486"/>
              <a:gd name="connsiteX9" fmla="*/ 5209575 w 7339007"/>
              <a:gd name="connsiteY9" fmla="*/ 2443222 h 4174486"/>
              <a:gd name="connsiteX10" fmla="*/ 5581431 w 7339007"/>
              <a:gd name="connsiteY10" fmla="*/ 2321302 h 4174486"/>
              <a:gd name="connsiteX11" fmla="*/ 5941095 w 7339007"/>
              <a:gd name="connsiteY11" fmla="*/ 2595622 h 4174486"/>
              <a:gd name="connsiteX12" fmla="*/ 6216519 w 7339007"/>
              <a:gd name="connsiteY12" fmla="*/ 2512422 h 4174486"/>
              <a:gd name="connsiteX13" fmla="*/ 6631150 w 7339007"/>
              <a:gd name="connsiteY13" fmla="*/ 2203200 h 4174486"/>
              <a:gd name="connsiteX14" fmla="*/ 6962857 w 7339007"/>
              <a:gd name="connsiteY14" fmla="*/ 1739368 h 4174486"/>
              <a:gd name="connsiteX15" fmla="*/ 7336026 w 7339007"/>
              <a:gd name="connsiteY15" fmla="*/ 2589727 h 4174486"/>
              <a:gd name="connsiteX0" fmla="*/ 0 w 7339007"/>
              <a:gd name="connsiteY0" fmla="*/ 0 h 3246822"/>
              <a:gd name="connsiteX1" fmla="*/ 746339 w 7339007"/>
              <a:gd name="connsiteY1" fmla="*/ 850358 h 3246822"/>
              <a:gd name="connsiteX2" fmla="*/ 1409752 w 7339007"/>
              <a:gd name="connsiteY2" fmla="*/ 773053 h 3246822"/>
              <a:gd name="connsiteX3" fmla="*/ 2653651 w 7339007"/>
              <a:gd name="connsiteY3" fmla="*/ 1623411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1782921 w 7339007"/>
              <a:gd name="connsiteY3" fmla="*/ 1004969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728720 w 7339007"/>
              <a:gd name="connsiteY4" fmla="*/ 3246822 h 3246822"/>
              <a:gd name="connsiteX5" fmla="*/ 4118391 w 7339007"/>
              <a:gd name="connsiteY5" fmla="*/ 2345686 h 3246822"/>
              <a:gd name="connsiteX6" fmla="*/ 4433596 w 7339007"/>
              <a:gd name="connsiteY6" fmla="*/ 2551074 h 3246822"/>
              <a:gd name="connsiteX7" fmla="*/ 4806766 w 7339007"/>
              <a:gd name="connsiteY7" fmla="*/ 1971284 h 3246822"/>
              <a:gd name="connsiteX8" fmla="*/ 5209575 w 7339007"/>
              <a:gd name="connsiteY8" fmla="*/ 2443222 h 3246822"/>
              <a:gd name="connsiteX9" fmla="*/ 5581431 w 7339007"/>
              <a:gd name="connsiteY9" fmla="*/ 2321302 h 3246822"/>
              <a:gd name="connsiteX10" fmla="*/ 5941095 w 7339007"/>
              <a:gd name="connsiteY10" fmla="*/ 2595622 h 3246822"/>
              <a:gd name="connsiteX11" fmla="*/ 6216519 w 7339007"/>
              <a:gd name="connsiteY11" fmla="*/ 2512422 h 3246822"/>
              <a:gd name="connsiteX12" fmla="*/ 6631150 w 7339007"/>
              <a:gd name="connsiteY12" fmla="*/ 2203200 h 3246822"/>
              <a:gd name="connsiteX13" fmla="*/ 6962857 w 7339007"/>
              <a:gd name="connsiteY13" fmla="*/ 1739368 h 3246822"/>
              <a:gd name="connsiteX14" fmla="*/ 7336026 w 7339007"/>
              <a:gd name="connsiteY14" fmla="*/ 2589727 h 32468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118391 w 7339007"/>
              <a:gd name="connsiteY4" fmla="*/ 2345686 h 2595622"/>
              <a:gd name="connsiteX5" fmla="*/ 4433596 w 7339007"/>
              <a:gd name="connsiteY5" fmla="*/ 2551074 h 2595622"/>
              <a:gd name="connsiteX6" fmla="*/ 4806766 w 7339007"/>
              <a:gd name="connsiteY6" fmla="*/ 1971284 h 2595622"/>
              <a:gd name="connsiteX7" fmla="*/ 5209575 w 7339007"/>
              <a:gd name="connsiteY7" fmla="*/ 2443222 h 2595622"/>
              <a:gd name="connsiteX8" fmla="*/ 5581431 w 7339007"/>
              <a:gd name="connsiteY8" fmla="*/ 2321302 h 2595622"/>
              <a:gd name="connsiteX9" fmla="*/ 5941095 w 7339007"/>
              <a:gd name="connsiteY9" fmla="*/ 2595622 h 2595622"/>
              <a:gd name="connsiteX10" fmla="*/ 6216519 w 7339007"/>
              <a:gd name="connsiteY10" fmla="*/ 2512422 h 2595622"/>
              <a:gd name="connsiteX11" fmla="*/ 6631150 w 7339007"/>
              <a:gd name="connsiteY11" fmla="*/ 2203200 h 2595622"/>
              <a:gd name="connsiteX12" fmla="*/ 6962857 w 7339007"/>
              <a:gd name="connsiteY12" fmla="*/ 1739368 h 2595622"/>
              <a:gd name="connsiteX13" fmla="*/ 7336026 w 7339007"/>
              <a:gd name="connsiteY13"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433596 w 7339007"/>
              <a:gd name="connsiteY4" fmla="*/ 2551074 h 2595622"/>
              <a:gd name="connsiteX5" fmla="*/ 4806766 w 7339007"/>
              <a:gd name="connsiteY5" fmla="*/ 1971284 h 2595622"/>
              <a:gd name="connsiteX6" fmla="*/ 5209575 w 7339007"/>
              <a:gd name="connsiteY6" fmla="*/ 2443222 h 2595622"/>
              <a:gd name="connsiteX7" fmla="*/ 5581431 w 7339007"/>
              <a:gd name="connsiteY7" fmla="*/ 2321302 h 2595622"/>
              <a:gd name="connsiteX8" fmla="*/ 5941095 w 7339007"/>
              <a:gd name="connsiteY8" fmla="*/ 2595622 h 2595622"/>
              <a:gd name="connsiteX9" fmla="*/ 6216519 w 7339007"/>
              <a:gd name="connsiteY9" fmla="*/ 2512422 h 2595622"/>
              <a:gd name="connsiteX10" fmla="*/ 6631150 w 7339007"/>
              <a:gd name="connsiteY10" fmla="*/ 2203200 h 2595622"/>
              <a:gd name="connsiteX11" fmla="*/ 6962857 w 7339007"/>
              <a:gd name="connsiteY11" fmla="*/ 1739368 h 2595622"/>
              <a:gd name="connsiteX12" fmla="*/ 7336026 w 7339007"/>
              <a:gd name="connsiteY12"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806766 w 7339007"/>
              <a:gd name="connsiteY4" fmla="*/ 1971284 h 2595622"/>
              <a:gd name="connsiteX5" fmla="*/ 5209575 w 7339007"/>
              <a:gd name="connsiteY5" fmla="*/ 2443222 h 2595622"/>
              <a:gd name="connsiteX6" fmla="*/ 5581431 w 7339007"/>
              <a:gd name="connsiteY6" fmla="*/ 2321302 h 2595622"/>
              <a:gd name="connsiteX7" fmla="*/ 5941095 w 7339007"/>
              <a:gd name="connsiteY7" fmla="*/ 2595622 h 2595622"/>
              <a:gd name="connsiteX8" fmla="*/ 6216519 w 7339007"/>
              <a:gd name="connsiteY8" fmla="*/ 2512422 h 2595622"/>
              <a:gd name="connsiteX9" fmla="*/ 6631150 w 7339007"/>
              <a:gd name="connsiteY9" fmla="*/ 2203200 h 2595622"/>
              <a:gd name="connsiteX10" fmla="*/ 6962857 w 7339007"/>
              <a:gd name="connsiteY10" fmla="*/ 1739368 h 2595622"/>
              <a:gd name="connsiteX11" fmla="*/ 7336026 w 7339007"/>
              <a:gd name="connsiteY11"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209575 w 7339007"/>
              <a:gd name="connsiteY4" fmla="*/ 2443222 h 2595622"/>
              <a:gd name="connsiteX5" fmla="*/ 5581431 w 7339007"/>
              <a:gd name="connsiteY5" fmla="*/ 2321302 h 2595622"/>
              <a:gd name="connsiteX6" fmla="*/ 5941095 w 7339007"/>
              <a:gd name="connsiteY6" fmla="*/ 2595622 h 2595622"/>
              <a:gd name="connsiteX7" fmla="*/ 6216519 w 7339007"/>
              <a:gd name="connsiteY7" fmla="*/ 2512422 h 2595622"/>
              <a:gd name="connsiteX8" fmla="*/ 6631150 w 7339007"/>
              <a:gd name="connsiteY8" fmla="*/ 2203200 h 2595622"/>
              <a:gd name="connsiteX9" fmla="*/ 6962857 w 7339007"/>
              <a:gd name="connsiteY9" fmla="*/ 1739368 h 2595622"/>
              <a:gd name="connsiteX10" fmla="*/ 7336026 w 7339007"/>
              <a:gd name="connsiteY10"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941095 w 7339007"/>
              <a:gd name="connsiteY4" fmla="*/ 2595622 h 2595622"/>
              <a:gd name="connsiteX5" fmla="*/ 6216519 w 7339007"/>
              <a:gd name="connsiteY5" fmla="*/ 2512422 h 2595622"/>
              <a:gd name="connsiteX6" fmla="*/ 6631150 w 7339007"/>
              <a:gd name="connsiteY6" fmla="*/ 2203200 h 2595622"/>
              <a:gd name="connsiteX7" fmla="*/ 6962857 w 7339007"/>
              <a:gd name="connsiteY7" fmla="*/ 1739368 h 2595622"/>
              <a:gd name="connsiteX8" fmla="*/ 7336026 w 7339007"/>
              <a:gd name="connsiteY8" fmla="*/ 2589727 h 2595622"/>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216519 w 7339007"/>
              <a:gd name="connsiteY4" fmla="*/ 2512422 h 2591143"/>
              <a:gd name="connsiteX5" fmla="*/ 6631150 w 7339007"/>
              <a:gd name="connsiteY5" fmla="*/ 2203200 h 2591143"/>
              <a:gd name="connsiteX6" fmla="*/ 6962857 w 7339007"/>
              <a:gd name="connsiteY6" fmla="*/ 1739368 h 2591143"/>
              <a:gd name="connsiteX7" fmla="*/ 7336026 w 7339007"/>
              <a:gd name="connsiteY7"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631150 w 7339007"/>
              <a:gd name="connsiteY4" fmla="*/ 2203200 h 2591143"/>
              <a:gd name="connsiteX5" fmla="*/ 6962857 w 7339007"/>
              <a:gd name="connsiteY5" fmla="*/ 1739368 h 2591143"/>
              <a:gd name="connsiteX6" fmla="*/ 7336026 w 7339007"/>
              <a:gd name="connsiteY6"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962857 w 7339007"/>
              <a:gd name="connsiteY4" fmla="*/ 1739368 h 2591143"/>
              <a:gd name="connsiteX5" fmla="*/ 7336026 w 7339007"/>
              <a:gd name="connsiteY5" fmla="*/ 2589727 h 2591143"/>
              <a:gd name="connsiteX0" fmla="*/ 0 w 7336025"/>
              <a:gd name="connsiteY0" fmla="*/ 0 h 2589727"/>
              <a:gd name="connsiteX1" fmla="*/ 746339 w 7336025"/>
              <a:gd name="connsiteY1" fmla="*/ 850358 h 2589727"/>
              <a:gd name="connsiteX2" fmla="*/ 1409752 w 7336025"/>
              <a:gd name="connsiteY2" fmla="*/ 773053 h 2589727"/>
              <a:gd name="connsiteX3" fmla="*/ 2156091 w 7336025"/>
              <a:gd name="connsiteY3" fmla="*/ 1391495 h 2589727"/>
              <a:gd name="connsiteX4" fmla="*/ 7336026 w 7336025"/>
              <a:gd name="connsiteY4" fmla="*/ 2589727 h 2589727"/>
              <a:gd name="connsiteX0" fmla="*/ 0 w 2156091"/>
              <a:gd name="connsiteY0" fmla="*/ 0 h 1391495"/>
              <a:gd name="connsiteX1" fmla="*/ 746339 w 2156091"/>
              <a:gd name="connsiteY1" fmla="*/ 850358 h 1391495"/>
              <a:gd name="connsiteX2" fmla="*/ 1409752 w 2156091"/>
              <a:gd name="connsiteY2" fmla="*/ 773053 h 1391495"/>
              <a:gd name="connsiteX3" fmla="*/ 2156091 w 2156091"/>
              <a:gd name="connsiteY3" fmla="*/ 1391495 h 1391495"/>
              <a:gd name="connsiteX0" fmla="*/ 0 w 1409753"/>
              <a:gd name="connsiteY0" fmla="*/ 0 h 850358"/>
              <a:gd name="connsiteX1" fmla="*/ 746339 w 1409753"/>
              <a:gd name="connsiteY1" fmla="*/ 850358 h 850358"/>
              <a:gd name="connsiteX2" fmla="*/ 1409752 w 1409753"/>
              <a:gd name="connsiteY2" fmla="*/ 773053 h 850358"/>
              <a:gd name="connsiteX0" fmla="*/ 0 w 1523399"/>
              <a:gd name="connsiteY0" fmla="*/ 0 h 850358"/>
              <a:gd name="connsiteX1" fmla="*/ 746339 w 1523399"/>
              <a:gd name="connsiteY1" fmla="*/ 850358 h 850358"/>
              <a:gd name="connsiteX2" fmla="*/ 1409752 w 1523399"/>
              <a:gd name="connsiteY2" fmla="*/ 773053 h 850358"/>
              <a:gd name="connsiteX3" fmla="*/ 1428221 w 1523399"/>
              <a:gd name="connsiteY3" fmla="*/ 761314 h 850358"/>
              <a:gd name="connsiteX0" fmla="*/ 0 w 2156092"/>
              <a:gd name="connsiteY0" fmla="*/ 0 h 1355289"/>
              <a:gd name="connsiteX1" fmla="*/ 746339 w 2156092"/>
              <a:gd name="connsiteY1" fmla="*/ 850358 h 1355289"/>
              <a:gd name="connsiteX2" fmla="*/ 1409752 w 2156092"/>
              <a:gd name="connsiteY2" fmla="*/ 773053 h 1355289"/>
              <a:gd name="connsiteX3" fmla="*/ 2156092 w 2156092"/>
              <a:gd name="connsiteY3" fmla="*/ 1352843 h 1355289"/>
              <a:gd name="connsiteX0" fmla="*/ 0 w 2156091"/>
              <a:gd name="connsiteY0" fmla="*/ 0 h 1393942"/>
              <a:gd name="connsiteX1" fmla="*/ 746339 w 2156091"/>
              <a:gd name="connsiteY1" fmla="*/ 850358 h 1393942"/>
              <a:gd name="connsiteX2" fmla="*/ 1409752 w 2156091"/>
              <a:gd name="connsiteY2" fmla="*/ 773053 h 1393942"/>
              <a:gd name="connsiteX3" fmla="*/ 2156091 w 2156091"/>
              <a:gd name="connsiteY3" fmla="*/ 1391496 h 1393942"/>
              <a:gd name="connsiteX0" fmla="*/ 0 w 2156092"/>
              <a:gd name="connsiteY0" fmla="*/ 0 h 1393942"/>
              <a:gd name="connsiteX1" fmla="*/ 746339 w 2156092"/>
              <a:gd name="connsiteY1" fmla="*/ 850358 h 1393942"/>
              <a:gd name="connsiteX2" fmla="*/ 1409752 w 2156092"/>
              <a:gd name="connsiteY2" fmla="*/ 773053 h 1393942"/>
              <a:gd name="connsiteX3" fmla="*/ 2156092 w 2156092"/>
              <a:gd name="connsiteY3" fmla="*/ 1391496 h 1393942"/>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285926"/>
              <a:gd name="connsiteY0" fmla="*/ 0 h 1491039"/>
              <a:gd name="connsiteX1" fmla="*/ 746339 w 2285926"/>
              <a:gd name="connsiteY1" fmla="*/ 850358 h 1491039"/>
              <a:gd name="connsiteX2" fmla="*/ 1409752 w 2285926"/>
              <a:gd name="connsiteY2" fmla="*/ 773053 h 1491039"/>
              <a:gd name="connsiteX3" fmla="*/ 2156092 w 2285926"/>
              <a:gd name="connsiteY3" fmla="*/ 1391496 h 1491039"/>
              <a:gd name="connsiteX4" fmla="*/ 2188756 w 2285926"/>
              <a:gd name="connsiteY4" fmla="*/ 1370312 h 1491039"/>
              <a:gd name="connsiteX0" fmla="*/ 0 w 2404871"/>
              <a:gd name="connsiteY0" fmla="*/ 0 h 1491039"/>
              <a:gd name="connsiteX1" fmla="*/ 746339 w 2404871"/>
              <a:gd name="connsiteY1" fmla="*/ 850358 h 1491039"/>
              <a:gd name="connsiteX2" fmla="*/ 1409752 w 2404871"/>
              <a:gd name="connsiteY2" fmla="*/ 773053 h 1491039"/>
              <a:gd name="connsiteX3" fmla="*/ 2156092 w 2404871"/>
              <a:gd name="connsiteY3" fmla="*/ 1391496 h 1491039"/>
              <a:gd name="connsiteX4" fmla="*/ 2404871 w 2404871"/>
              <a:gd name="connsiteY4" fmla="*/ 1314191 h 1491039"/>
              <a:gd name="connsiteX0" fmla="*/ 0 w 2902431"/>
              <a:gd name="connsiteY0" fmla="*/ 0 h 1491039"/>
              <a:gd name="connsiteX1" fmla="*/ 746339 w 2902431"/>
              <a:gd name="connsiteY1" fmla="*/ 850358 h 1491039"/>
              <a:gd name="connsiteX2" fmla="*/ 1409752 w 2902431"/>
              <a:gd name="connsiteY2" fmla="*/ 773053 h 1491039"/>
              <a:gd name="connsiteX3" fmla="*/ 2156092 w 2902431"/>
              <a:gd name="connsiteY3" fmla="*/ 1391496 h 1491039"/>
              <a:gd name="connsiteX4" fmla="*/ 2902431 w 2902431"/>
              <a:gd name="connsiteY4" fmla="*/ 1120927 h 1491039"/>
              <a:gd name="connsiteX0" fmla="*/ 0 w 2902431"/>
              <a:gd name="connsiteY0" fmla="*/ 0 h 1391496"/>
              <a:gd name="connsiteX1" fmla="*/ 746339 w 2902431"/>
              <a:gd name="connsiteY1" fmla="*/ 850358 h 1391496"/>
              <a:gd name="connsiteX2" fmla="*/ 1409752 w 2902431"/>
              <a:gd name="connsiteY2" fmla="*/ 773053 h 1391496"/>
              <a:gd name="connsiteX3" fmla="*/ 2156092 w 2902431"/>
              <a:gd name="connsiteY3" fmla="*/ 1391496 h 1391496"/>
              <a:gd name="connsiteX4" fmla="*/ 2902431 w 2902431"/>
              <a:gd name="connsiteY4" fmla="*/ 1120927 h 1391496"/>
              <a:gd name="connsiteX0" fmla="*/ 0 w 3029756"/>
              <a:gd name="connsiteY0" fmla="*/ 0 h 1391496"/>
              <a:gd name="connsiteX1" fmla="*/ 746339 w 3029756"/>
              <a:gd name="connsiteY1" fmla="*/ 850358 h 1391496"/>
              <a:gd name="connsiteX2" fmla="*/ 1409752 w 3029756"/>
              <a:gd name="connsiteY2" fmla="*/ 773053 h 1391496"/>
              <a:gd name="connsiteX3" fmla="*/ 2156092 w 3029756"/>
              <a:gd name="connsiteY3" fmla="*/ 1391496 h 1391496"/>
              <a:gd name="connsiteX4" fmla="*/ 2902431 w 3029756"/>
              <a:gd name="connsiteY4" fmla="*/ 1120927 h 1391496"/>
              <a:gd name="connsiteX5" fmla="*/ 2920042 w 3029756"/>
              <a:gd name="connsiteY5" fmla="*/ 1124895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728872"/>
              <a:gd name="connsiteY0" fmla="*/ 0 h 1391496"/>
              <a:gd name="connsiteX1" fmla="*/ 746339 w 3728872"/>
              <a:gd name="connsiteY1" fmla="*/ 850358 h 1391496"/>
              <a:gd name="connsiteX2" fmla="*/ 1409752 w 3728872"/>
              <a:gd name="connsiteY2" fmla="*/ 773053 h 1391496"/>
              <a:gd name="connsiteX3" fmla="*/ 2156092 w 3728872"/>
              <a:gd name="connsiteY3" fmla="*/ 1391496 h 1391496"/>
              <a:gd name="connsiteX4" fmla="*/ 2902431 w 3728872"/>
              <a:gd name="connsiteY4" fmla="*/ 1120927 h 1391496"/>
              <a:gd name="connsiteX5" fmla="*/ 3607306 w 3728872"/>
              <a:gd name="connsiteY5" fmla="*/ 1159580 h 1391496"/>
              <a:gd name="connsiteX6" fmla="*/ 3631825 w 3728872"/>
              <a:gd name="connsiteY6" fmla="*/ 1152164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40881 w 4353063"/>
              <a:gd name="connsiteY0" fmla="*/ 0 h 1391496"/>
              <a:gd name="connsiteX1" fmla="*/ 0 w 4353063"/>
              <a:gd name="connsiteY1" fmla="*/ 347874 h 1391496"/>
              <a:gd name="connsiteX2" fmla="*/ 787220 w 4353063"/>
              <a:gd name="connsiteY2" fmla="*/ 850358 h 1391496"/>
              <a:gd name="connsiteX3" fmla="*/ 1450633 w 4353063"/>
              <a:gd name="connsiteY3" fmla="*/ 773053 h 1391496"/>
              <a:gd name="connsiteX4" fmla="*/ 2196973 w 4353063"/>
              <a:gd name="connsiteY4" fmla="*/ 1391496 h 1391496"/>
              <a:gd name="connsiteX5" fmla="*/ 2943312 w 4353063"/>
              <a:gd name="connsiteY5" fmla="*/ 1120927 h 1391496"/>
              <a:gd name="connsiteX6" fmla="*/ 3648187 w 4353063"/>
              <a:gd name="connsiteY6" fmla="*/ 1159580 h 1391496"/>
              <a:gd name="connsiteX7" fmla="*/ 4353063 w 4353063"/>
              <a:gd name="connsiteY7"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53063"/>
              <a:gd name="connsiteY0" fmla="*/ 0 h 1043622"/>
              <a:gd name="connsiteX1" fmla="*/ 787220 w 4353063"/>
              <a:gd name="connsiteY1" fmla="*/ 502484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3648187 w 4353063"/>
              <a:gd name="connsiteY4" fmla="*/ 811706 h 1043622"/>
              <a:gd name="connsiteX5" fmla="*/ 4353063 w 4353063"/>
              <a:gd name="connsiteY5"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4353063 w 4353063"/>
              <a:gd name="connsiteY4" fmla="*/ 734401 h 1043622"/>
              <a:gd name="connsiteX0" fmla="*/ 0 w 2196973"/>
              <a:gd name="connsiteY0" fmla="*/ 0 h 1043622"/>
              <a:gd name="connsiteX1" fmla="*/ 1202436 w 2196973"/>
              <a:gd name="connsiteY1" fmla="*/ 425179 h 1043622"/>
              <a:gd name="connsiteX2" fmla="*/ 1741459 w 2196973"/>
              <a:gd name="connsiteY2" fmla="*/ 154611 h 1043622"/>
              <a:gd name="connsiteX3" fmla="*/ 2196973 w 2196973"/>
              <a:gd name="connsiteY3" fmla="*/ 1043622 h 1043622"/>
              <a:gd name="connsiteX0" fmla="*/ 0 w 1907313"/>
              <a:gd name="connsiteY0" fmla="*/ 0 h 966316"/>
              <a:gd name="connsiteX1" fmla="*/ 1202436 w 1907313"/>
              <a:gd name="connsiteY1" fmla="*/ 425179 h 966316"/>
              <a:gd name="connsiteX2" fmla="*/ 1741459 w 1907313"/>
              <a:gd name="connsiteY2" fmla="*/ 154611 h 966316"/>
              <a:gd name="connsiteX3" fmla="*/ 1907313 w 1907313"/>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2114630 w 2114630"/>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1886194 w 2114630"/>
              <a:gd name="connsiteY3" fmla="*/ 497008 h 966316"/>
              <a:gd name="connsiteX4" fmla="*/ 2114630 w 2114630"/>
              <a:gd name="connsiteY4" fmla="*/ 966316 h 966316"/>
              <a:gd name="connsiteX0" fmla="*/ 0 w 1886194"/>
              <a:gd name="connsiteY0" fmla="*/ 0 h 1082274"/>
              <a:gd name="connsiteX1" fmla="*/ 1202436 w 1886194"/>
              <a:gd name="connsiteY1" fmla="*/ 425179 h 1082274"/>
              <a:gd name="connsiteX2" fmla="*/ 1741459 w 1886194"/>
              <a:gd name="connsiteY2" fmla="*/ 154611 h 1082274"/>
              <a:gd name="connsiteX3" fmla="*/ 1886194 w 1886194"/>
              <a:gd name="connsiteY3" fmla="*/ 497008 h 1082274"/>
              <a:gd name="connsiteX4" fmla="*/ 1658533 w 1886194"/>
              <a:gd name="connsiteY4" fmla="*/ 1082274 h 1082274"/>
              <a:gd name="connsiteX0" fmla="*/ 0 w 2114632"/>
              <a:gd name="connsiteY0" fmla="*/ 0 h 1082274"/>
              <a:gd name="connsiteX1" fmla="*/ 1202436 w 2114632"/>
              <a:gd name="connsiteY1" fmla="*/ 425179 h 1082274"/>
              <a:gd name="connsiteX2" fmla="*/ 1741459 w 2114632"/>
              <a:gd name="connsiteY2" fmla="*/ 154611 h 1082274"/>
              <a:gd name="connsiteX3" fmla="*/ 2114632 w 2114632"/>
              <a:gd name="connsiteY3" fmla="*/ 927663 h 1082274"/>
              <a:gd name="connsiteX4" fmla="*/ 1658533 w 2114632"/>
              <a:gd name="connsiteY4" fmla="*/ 1082274 h 1082274"/>
              <a:gd name="connsiteX0" fmla="*/ 0 w 2280485"/>
              <a:gd name="connsiteY0" fmla="*/ 0 h 1236885"/>
              <a:gd name="connsiteX1" fmla="*/ 1202436 w 2280485"/>
              <a:gd name="connsiteY1" fmla="*/ 425179 h 1236885"/>
              <a:gd name="connsiteX2" fmla="*/ 1741459 w 2280485"/>
              <a:gd name="connsiteY2" fmla="*/ 154611 h 1236885"/>
              <a:gd name="connsiteX3" fmla="*/ 2114632 w 2280485"/>
              <a:gd name="connsiteY3" fmla="*/ 927663 h 1236885"/>
              <a:gd name="connsiteX4" fmla="*/ 2280485 w 2280485"/>
              <a:gd name="connsiteY4" fmla="*/ 1236885 h 1236885"/>
              <a:gd name="connsiteX0" fmla="*/ 0 w 2310665"/>
              <a:gd name="connsiteY0" fmla="*/ 0 h 1289332"/>
              <a:gd name="connsiteX1" fmla="*/ 1202436 w 2310665"/>
              <a:gd name="connsiteY1" fmla="*/ 425179 h 1289332"/>
              <a:gd name="connsiteX2" fmla="*/ 1741459 w 2310665"/>
              <a:gd name="connsiteY2" fmla="*/ 154611 h 1289332"/>
              <a:gd name="connsiteX3" fmla="*/ 2114632 w 2310665"/>
              <a:gd name="connsiteY3" fmla="*/ 927663 h 1289332"/>
              <a:gd name="connsiteX4" fmla="*/ 2280485 w 2310665"/>
              <a:gd name="connsiteY4" fmla="*/ 1236885 h 1289332"/>
              <a:gd name="connsiteX5" fmla="*/ 2295715 w 2310665"/>
              <a:gd name="connsiteY5" fmla="*/ 1242348 h 1289332"/>
              <a:gd name="connsiteX0" fmla="*/ 0 w 2446339"/>
              <a:gd name="connsiteY0" fmla="*/ 0 h 1430148"/>
              <a:gd name="connsiteX1" fmla="*/ 1202436 w 2446339"/>
              <a:gd name="connsiteY1" fmla="*/ 425179 h 1430148"/>
              <a:gd name="connsiteX2" fmla="*/ 1741459 w 2446339"/>
              <a:gd name="connsiteY2" fmla="*/ 154611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41462 w 2446339"/>
              <a:gd name="connsiteY2" fmla="*/ 115957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41462 w 2446339"/>
              <a:gd name="connsiteY2" fmla="*/ 231915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82925 w 2446339"/>
              <a:gd name="connsiteY2" fmla="*/ 115957 h 1430148"/>
              <a:gd name="connsiteX3" fmla="*/ 2114632 w 2446339"/>
              <a:gd name="connsiteY3" fmla="*/ 927663 h 1430148"/>
              <a:gd name="connsiteX4" fmla="*/ 2280485 w 2446339"/>
              <a:gd name="connsiteY4" fmla="*/ 1236885 h 1430148"/>
              <a:gd name="connsiteX5" fmla="*/ 2446339 w 2446339"/>
              <a:gd name="connsiteY5" fmla="*/ 1430148 h 143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339" h="1430148">
                <a:moveTo>
                  <a:pt x="0" y="0"/>
                </a:moveTo>
                <a:lnTo>
                  <a:pt x="1202436" y="425179"/>
                </a:lnTo>
                <a:lnTo>
                  <a:pt x="1782925" y="115957"/>
                </a:lnTo>
                <a:lnTo>
                  <a:pt x="2114632" y="927663"/>
                </a:lnTo>
                <a:lnTo>
                  <a:pt x="2280485" y="1236885"/>
                </a:lnTo>
                <a:cubicBezTo>
                  <a:pt x="2310665" y="1289332"/>
                  <a:pt x="2443166" y="1429010"/>
                  <a:pt x="2446339" y="1430148"/>
                </a:cubicBezTo>
              </a:path>
            </a:pathLst>
          </a:custGeom>
          <a:noFill/>
          <a:ln w="38100" cap="flat" cmpd="sng" algn="ctr">
            <a:solidFill>
              <a:srgbClr val="6C2D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Freihandform 11"/>
          <p:cNvSpPr/>
          <p:nvPr/>
        </p:nvSpPr>
        <p:spPr>
          <a:xfrm>
            <a:off x="6408204" y="4077072"/>
            <a:ext cx="1116124" cy="1080120"/>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0 w 7951112"/>
              <a:gd name="connsiteY0" fmla="*/ 1280160 h 3517392"/>
              <a:gd name="connsiteX1" fmla="*/ 798 w 7951112"/>
              <a:gd name="connsiteY1" fmla="*/ 1277162 h 3517392"/>
              <a:gd name="connsiteX2" fmla="*/ 359664 w 7951112"/>
              <a:gd name="connsiteY2" fmla="*/ 304800 h 3517392"/>
              <a:gd name="connsiteX3" fmla="*/ 719328 w 7951112"/>
              <a:gd name="connsiteY3" fmla="*/ 353568 h 3517392"/>
              <a:gd name="connsiteX4" fmla="*/ 1078992 w 7951112"/>
              <a:gd name="connsiteY4" fmla="*/ 0 h 3517392"/>
              <a:gd name="connsiteX5" fmla="*/ 1463040 w 7951112"/>
              <a:gd name="connsiteY5" fmla="*/ 6096 h 3517392"/>
              <a:gd name="connsiteX6" fmla="*/ 1811562 w 7951112"/>
              <a:gd name="connsiteY6" fmla="*/ 2048591 h 3517392"/>
              <a:gd name="connsiteX7" fmla="*/ 2182368 w 7951112"/>
              <a:gd name="connsiteY7" fmla="*/ 780288 h 3517392"/>
              <a:gd name="connsiteX8" fmla="*/ 2542032 w 7951112"/>
              <a:gd name="connsiteY8" fmla="*/ 1066800 h 3517392"/>
              <a:gd name="connsiteX9" fmla="*/ 2919984 w 7951112"/>
              <a:gd name="connsiteY9" fmla="*/ 1773936 h 3517392"/>
              <a:gd name="connsiteX10" fmla="*/ 3279648 w 7951112"/>
              <a:gd name="connsiteY10" fmla="*/ 2267712 h 3517392"/>
              <a:gd name="connsiteX11" fmla="*/ 3639312 w 7951112"/>
              <a:gd name="connsiteY11" fmla="*/ 3517392 h 3517392"/>
              <a:gd name="connsiteX12" fmla="*/ 3998976 w 7951112"/>
              <a:gd name="connsiteY12" fmla="*/ 2529840 h 3517392"/>
              <a:gd name="connsiteX13" fmla="*/ 4340825 w 7951112"/>
              <a:gd name="connsiteY13" fmla="*/ 2589728 h 3517392"/>
              <a:gd name="connsiteX14" fmla="*/ 4730496 w 7951112"/>
              <a:gd name="connsiteY14" fmla="*/ 1688592 h 3517392"/>
              <a:gd name="connsiteX15" fmla="*/ 5045701 w 7951112"/>
              <a:gd name="connsiteY15" fmla="*/ 1893980 h 3517392"/>
              <a:gd name="connsiteX16" fmla="*/ 5418871 w 7951112"/>
              <a:gd name="connsiteY16" fmla="*/ 1314190 h 3517392"/>
              <a:gd name="connsiteX17" fmla="*/ 5821680 w 7951112"/>
              <a:gd name="connsiteY17" fmla="*/ 1786128 h 3517392"/>
              <a:gd name="connsiteX18" fmla="*/ 6193536 w 7951112"/>
              <a:gd name="connsiteY18" fmla="*/ 1664208 h 3517392"/>
              <a:gd name="connsiteX19" fmla="*/ 6553200 w 7951112"/>
              <a:gd name="connsiteY19" fmla="*/ 1938528 h 3517392"/>
              <a:gd name="connsiteX20" fmla="*/ 6828624 w 7951112"/>
              <a:gd name="connsiteY20" fmla="*/ 1855328 h 3517392"/>
              <a:gd name="connsiteX21" fmla="*/ 7243255 w 7951112"/>
              <a:gd name="connsiteY21" fmla="*/ 1546106 h 3517392"/>
              <a:gd name="connsiteX22" fmla="*/ 7574962 w 7951112"/>
              <a:gd name="connsiteY22" fmla="*/ 1082274 h 3517392"/>
              <a:gd name="connsiteX23" fmla="*/ 7948131 w 7951112"/>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1 w 7591449"/>
              <a:gd name="connsiteY0" fmla="*/ 304800 h 3517392"/>
              <a:gd name="connsiteX1" fmla="*/ 359665 w 7591449"/>
              <a:gd name="connsiteY1" fmla="*/ 353568 h 3517392"/>
              <a:gd name="connsiteX2" fmla="*/ 719329 w 7591449"/>
              <a:gd name="connsiteY2" fmla="*/ 0 h 3517392"/>
              <a:gd name="connsiteX3" fmla="*/ 1103377 w 7591449"/>
              <a:gd name="connsiteY3" fmla="*/ 6096 h 3517392"/>
              <a:gd name="connsiteX4" fmla="*/ 1451899 w 7591449"/>
              <a:gd name="connsiteY4" fmla="*/ 2048591 h 3517392"/>
              <a:gd name="connsiteX5" fmla="*/ 1822705 w 7591449"/>
              <a:gd name="connsiteY5" fmla="*/ 780288 h 3517392"/>
              <a:gd name="connsiteX6" fmla="*/ 2182369 w 7591449"/>
              <a:gd name="connsiteY6" fmla="*/ 1066800 h 3517392"/>
              <a:gd name="connsiteX7" fmla="*/ 2560321 w 7591449"/>
              <a:gd name="connsiteY7" fmla="*/ 1773936 h 3517392"/>
              <a:gd name="connsiteX8" fmla="*/ 2919985 w 7591449"/>
              <a:gd name="connsiteY8" fmla="*/ 2267712 h 3517392"/>
              <a:gd name="connsiteX9" fmla="*/ 3279649 w 7591449"/>
              <a:gd name="connsiteY9" fmla="*/ 3517392 h 3517392"/>
              <a:gd name="connsiteX10" fmla="*/ 3639313 w 7591449"/>
              <a:gd name="connsiteY10" fmla="*/ 2529840 h 3517392"/>
              <a:gd name="connsiteX11" fmla="*/ 3981162 w 7591449"/>
              <a:gd name="connsiteY11" fmla="*/ 2589728 h 3517392"/>
              <a:gd name="connsiteX12" fmla="*/ 4370833 w 7591449"/>
              <a:gd name="connsiteY12" fmla="*/ 1688592 h 3517392"/>
              <a:gd name="connsiteX13" fmla="*/ 4686038 w 7591449"/>
              <a:gd name="connsiteY13" fmla="*/ 1893980 h 3517392"/>
              <a:gd name="connsiteX14" fmla="*/ 5059208 w 7591449"/>
              <a:gd name="connsiteY14" fmla="*/ 1314190 h 3517392"/>
              <a:gd name="connsiteX15" fmla="*/ 5462017 w 7591449"/>
              <a:gd name="connsiteY15" fmla="*/ 1786128 h 3517392"/>
              <a:gd name="connsiteX16" fmla="*/ 5833873 w 7591449"/>
              <a:gd name="connsiteY16" fmla="*/ 1664208 h 3517392"/>
              <a:gd name="connsiteX17" fmla="*/ 6193537 w 7591449"/>
              <a:gd name="connsiteY17" fmla="*/ 1938528 h 3517392"/>
              <a:gd name="connsiteX18" fmla="*/ 6468961 w 7591449"/>
              <a:gd name="connsiteY18" fmla="*/ 1855328 h 3517392"/>
              <a:gd name="connsiteX19" fmla="*/ 6883592 w 7591449"/>
              <a:gd name="connsiteY19" fmla="*/ 1546106 h 3517392"/>
              <a:gd name="connsiteX20" fmla="*/ 7215299 w 7591449"/>
              <a:gd name="connsiteY20" fmla="*/ 1082274 h 3517392"/>
              <a:gd name="connsiteX21" fmla="*/ 7588468 w 7591449"/>
              <a:gd name="connsiteY21" fmla="*/ 1932633 h 3517392"/>
              <a:gd name="connsiteX0" fmla="*/ 0 w 7591448"/>
              <a:gd name="connsiteY0" fmla="*/ 298704 h 3511296"/>
              <a:gd name="connsiteX1" fmla="*/ 359664 w 7591448"/>
              <a:gd name="connsiteY1" fmla="*/ 347472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298704 h 3511296"/>
              <a:gd name="connsiteX1" fmla="*/ 1103376 w 7591448"/>
              <a:gd name="connsiteY1" fmla="*/ 0 h 3511296"/>
              <a:gd name="connsiteX2" fmla="*/ 1451898 w 7591448"/>
              <a:gd name="connsiteY2" fmla="*/ 2042495 h 3511296"/>
              <a:gd name="connsiteX3" fmla="*/ 1822704 w 7591448"/>
              <a:gd name="connsiteY3" fmla="*/ 774192 h 3511296"/>
              <a:gd name="connsiteX4" fmla="*/ 2182368 w 7591448"/>
              <a:gd name="connsiteY4" fmla="*/ 1060704 h 3511296"/>
              <a:gd name="connsiteX5" fmla="*/ 2560320 w 7591448"/>
              <a:gd name="connsiteY5" fmla="*/ 1767840 h 3511296"/>
              <a:gd name="connsiteX6" fmla="*/ 2919984 w 7591448"/>
              <a:gd name="connsiteY6" fmla="*/ 2261616 h 3511296"/>
              <a:gd name="connsiteX7" fmla="*/ 3279648 w 7591448"/>
              <a:gd name="connsiteY7" fmla="*/ 3511296 h 3511296"/>
              <a:gd name="connsiteX8" fmla="*/ 3639312 w 7591448"/>
              <a:gd name="connsiteY8" fmla="*/ 2523744 h 3511296"/>
              <a:gd name="connsiteX9" fmla="*/ 3981161 w 7591448"/>
              <a:gd name="connsiteY9" fmla="*/ 2583632 h 3511296"/>
              <a:gd name="connsiteX10" fmla="*/ 4370832 w 7591448"/>
              <a:gd name="connsiteY10" fmla="*/ 1682496 h 3511296"/>
              <a:gd name="connsiteX11" fmla="*/ 4686037 w 7591448"/>
              <a:gd name="connsiteY11" fmla="*/ 1887884 h 3511296"/>
              <a:gd name="connsiteX12" fmla="*/ 5059207 w 7591448"/>
              <a:gd name="connsiteY12" fmla="*/ 1308094 h 3511296"/>
              <a:gd name="connsiteX13" fmla="*/ 5462016 w 7591448"/>
              <a:gd name="connsiteY13" fmla="*/ 1780032 h 3511296"/>
              <a:gd name="connsiteX14" fmla="*/ 5833872 w 7591448"/>
              <a:gd name="connsiteY14" fmla="*/ 1658112 h 3511296"/>
              <a:gd name="connsiteX15" fmla="*/ 6193536 w 7591448"/>
              <a:gd name="connsiteY15" fmla="*/ 1932432 h 3511296"/>
              <a:gd name="connsiteX16" fmla="*/ 6468960 w 7591448"/>
              <a:gd name="connsiteY16" fmla="*/ 1849232 h 3511296"/>
              <a:gd name="connsiteX17" fmla="*/ 6883591 w 7591448"/>
              <a:gd name="connsiteY17" fmla="*/ 1540010 h 3511296"/>
              <a:gd name="connsiteX18" fmla="*/ 7215298 w 7591448"/>
              <a:gd name="connsiteY18" fmla="*/ 1076178 h 3511296"/>
              <a:gd name="connsiteX19" fmla="*/ 7588467 w 7591448"/>
              <a:gd name="connsiteY19" fmla="*/ 1926537 h 3511296"/>
              <a:gd name="connsiteX0" fmla="*/ 0 w 7591448"/>
              <a:gd name="connsiteY0" fmla="*/ 298704 h 3511296"/>
              <a:gd name="connsiteX1" fmla="*/ 625611 w 7591448"/>
              <a:gd name="connsiteY1" fmla="*/ 1192137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0 h 3251245"/>
              <a:gd name="connsiteX1" fmla="*/ 625611 w 7591448"/>
              <a:gd name="connsiteY1" fmla="*/ 893433 h 3251245"/>
              <a:gd name="connsiteX2" fmla="*/ 1662194 w 7591448"/>
              <a:gd name="connsiteY2" fmla="*/ 3251245 h 3251245"/>
              <a:gd name="connsiteX3" fmla="*/ 1451898 w 7591448"/>
              <a:gd name="connsiteY3" fmla="*/ 1743791 h 3251245"/>
              <a:gd name="connsiteX4" fmla="*/ 1822704 w 7591448"/>
              <a:gd name="connsiteY4" fmla="*/ 475488 h 3251245"/>
              <a:gd name="connsiteX5" fmla="*/ 2182368 w 7591448"/>
              <a:gd name="connsiteY5" fmla="*/ 762000 h 3251245"/>
              <a:gd name="connsiteX6" fmla="*/ 2560320 w 7591448"/>
              <a:gd name="connsiteY6" fmla="*/ 1469136 h 3251245"/>
              <a:gd name="connsiteX7" fmla="*/ 2919984 w 7591448"/>
              <a:gd name="connsiteY7" fmla="*/ 1962912 h 3251245"/>
              <a:gd name="connsiteX8" fmla="*/ 3279648 w 7591448"/>
              <a:gd name="connsiteY8" fmla="*/ 3212592 h 3251245"/>
              <a:gd name="connsiteX9" fmla="*/ 3639312 w 7591448"/>
              <a:gd name="connsiteY9" fmla="*/ 2225040 h 3251245"/>
              <a:gd name="connsiteX10" fmla="*/ 3981161 w 7591448"/>
              <a:gd name="connsiteY10" fmla="*/ 2284928 h 3251245"/>
              <a:gd name="connsiteX11" fmla="*/ 4370832 w 7591448"/>
              <a:gd name="connsiteY11" fmla="*/ 1383792 h 3251245"/>
              <a:gd name="connsiteX12" fmla="*/ 4686037 w 7591448"/>
              <a:gd name="connsiteY12" fmla="*/ 1589180 h 3251245"/>
              <a:gd name="connsiteX13" fmla="*/ 5059207 w 7591448"/>
              <a:gd name="connsiteY13" fmla="*/ 1009390 h 3251245"/>
              <a:gd name="connsiteX14" fmla="*/ 5462016 w 7591448"/>
              <a:gd name="connsiteY14" fmla="*/ 1481328 h 3251245"/>
              <a:gd name="connsiteX15" fmla="*/ 5833872 w 7591448"/>
              <a:gd name="connsiteY15" fmla="*/ 1359408 h 3251245"/>
              <a:gd name="connsiteX16" fmla="*/ 6193536 w 7591448"/>
              <a:gd name="connsiteY16" fmla="*/ 1633728 h 3251245"/>
              <a:gd name="connsiteX17" fmla="*/ 6468960 w 7591448"/>
              <a:gd name="connsiteY17" fmla="*/ 1550528 h 3251245"/>
              <a:gd name="connsiteX18" fmla="*/ 6883591 w 7591448"/>
              <a:gd name="connsiteY18" fmla="*/ 1241306 h 3251245"/>
              <a:gd name="connsiteX19" fmla="*/ 7215298 w 7591448"/>
              <a:gd name="connsiteY19" fmla="*/ 777474 h 3251245"/>
              <a:gd name="connsiteX20" fmla="*/ 7588467 w 7591448"/>
              <a:gd name="connsiteY20"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1822704 w 7591448"/>
              <a:gd name="connsiteY3" fmla="*/ 475488 h 3251245"/>
              <a:gd name="connsiteX4" fmla="*/ 2182368 w 7591448"/>
              <a:gd name="connsiteY4" fmla="*/ 762000 h 3251245"/>
              <a:gd name="connsiteX5" fmla="*/ 2560320 w 7591448"/>
              <a:gd name="connsiteY5" fmla="*/ 1469136 h 3251245"/>
              <a:gd name="connsiteX6" fmla="*/ 2919984 w 7591448"/>
              <a:gd name="connsiteY6" fmla="*/ 1962912 h 3251245"/>
              <a:gd name="connsiteX7" fmla="*/ 3279648 w 7591448"/>
              <a:gd name="connsiteY7" fmla="*/ 3212592 h 3251245"/>
              <a:gd name="connsiteX8" fmla="*/ 3639312 w 7591448"/>
              <a:gd name="connsiteY8" fmla="*/ 2225040 h 3251245"/>
              <a:gd name="connsiteX9" fmla="*/ 3981161 w 7591448"/>
              <a:gd name="connsiteY9" fmla="*/ 2284928 h 3251245"/>
              <a:gd name="connsiteX10" fmla="*/ 4370832 w 7591448"/>
              <a:gd name="connsiteY10" fmla="*/ 1383792 h 3251245"/>
              <a:gd name="connsiteX11" fmla="*/ 4686037 w 7591448"/>
              <a:gd name="connsiteY11" fmla="*/ 1589180 h 3251245"/>
              <a:gd name="connsiteX12" fmla="*/ 5059207 w 7591448"/>
              <a:gd name="connsiteY12" fmla="*/ 1009390 h 3251245"/>
              <a:gd name="connsiteX13" fmla="*/ 5462016 w 7591448"/>
              <a:gd name="connsiteY13" fmla="*/ 1481328 h 3251245"/>
              <a:gd name="connsiteX14" fmla="*/ 5833872 w 7591448"/>
              <a:gd name="connsiteY14" fmla="*/ 1359408 h 3251245"/>
              <a:gd name="connsiteX15" fmla="*/ 6193536 w 7591448"/>
              <a:gd name="connsiteY15" fmla="*/ 1633728 h 3251245"/>
              <a:gd name="connsiteX16" fmla="*/ 6468960 w 7591448"/>
              <a:gd name="connsiteY16" fmla="*/ 1550528 h 3251245"/>
              <a:gd name="connsiteX17" fmla="*/ 6883591 w 7591448"/>
              <a:gd name="connsiteY17" fmla="*/ 1241306 h 3251245"/>
              <a:gd name="connsiteX18" fmla="*/ 7215298 w 7591448"/>
              <a:gd name="connsiteY18" fmla="*/ 777474 h 3251245"/>
              <a:gd name="connsiteX19" fmla="*/ 7588467 w 7591448"/>
              <a:gd name="connsiteY19"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2182368 w 7591448"/>
              <a:gd name="connsiteY3" fmla="*/ 762000 h 3251245"/>
              <a:gd name="connsiteX4" fmla="*/ 2560320 w 7591448"/>
              <a:gd name="connsiteY4" fmla="*/ 1469136 h 3251245"/>
              <a:gd name="connsiteX5" fmla="*/ 2919984 w 7591448"/>
              <a:gd name="connsiteY5" fmla="*/ 1962912 h 3251245"/>
              <a:gd name="connsiteX6" fmla="*/ 3279648 w 7591448"/>
              <a:gd name="connsiteY6" fmla="*/ 3212592 h 3251245"/>
              <a:gd name="connsiteX7" fmla="*/ 3639312 w 7591448"/>
              <a:gd name="connsiteY7" fmla="*/ 2225040 h 3251245"/>
              <a:gd name="connsiteX8" fmla="*/ 3981161 w 7591448"/>
              <a:gd name="connsiteY8" fmla="*/ 2284928 h 3251245"/>
              <a:gd name="connsiteX9" fmla="*/ 4370832 w 7591448"/>
              <a:gd name="connsiteY9" fmla="*/ 1383792 h 3251245"/>
              <a:gd name="connsiteX10" fmla="*/ 4686037 w 7591448"/>
              <a:gd name="connsiteY10" fmla="*/ 1589180 h 3251245"/>
              <a:gd name="connsiteX11" fmla="*/ 5059207 w 7591448"/>
              <a:gd name="connsiteY11" fmla="*/ 1009390 h 3251245"/>
              <a:gd name="connsiteX12" fmla="*/ 5462016 w 7591448"/>
              <a:gd name="connsiteY12" fmla="*/ 1481328 h 3251245"/>
              <a:gd name="connsiteX13" fmla="*/ 5833872 w 7591448"/>
              <a:gd name="connsiteY13" fmla="*/ 1359408 h 3251245"/>
              <a:gd name="connsiteX14" fmla="*/ 6193536 w 7591448"/>
              <a:gd name="connsiteY14" fmla="*/ 1633728 h 3251245"/>
              <a:gd name="connsiteX15" fmla="*/ 6468960 w 7591448"/>
              <a:gd name="connsiteY15" fmla="*/ 1550528 h 3251245"/>
              <a:gd name="connsiteX16" fmla="*/ 6883591 w 7591448"/>
              <a:gd name="connsiteY16" fmla="*/ 1241306 h 3251245"/>
              <a:gd name="connsiteX17" fmla="*/ 7215298 w 7591448"/>
              <a:gd name="connsiteY17" fmla="*/ 777474 h 3251245"/>
              <a:gd name="connsiteX18" fmla="*/ 7588467 w 7591448"/>
              <a:gd name="connsiteY18" fmla="*/ 1627833 h 3251245"/>
              <a:gd name="connsiteX0" fmla="*/ 0 w 7339007"/>
              <a:gd name="connsiteY0" fmla="*/ 0 h 4213139"/>
              <a:gd name="connsiteX1" fmla="*/ 373170 w 7339007"/>
              <a:gd name="connsiteY1" fmla="*/ 1855327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04875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46339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174486"/>
              <a:gd name="connsiteX1" fmla="*/ 746339 w 7339007"/>
              <a:gd name="connsiteY1" fmla="*/ 850358 h 4174486"/>
              <a:gd name="connsiteX2" fmla="*/ 1409752 w 7339007"/>
              <a:gd name="connsiteY2" fmla="*/ 734400 h 4174486"/>
              <a:gd name="connsiteX3" fmla="*/ 1929927 w 7339007"/>
              <a:gd name="connsiteY3" fmla="*/ 1723894 h 4174486"/>
              <a:gd name="connsiteX4" fmla="*/ 2307879 w 7339007"/>
              <a:gd name="connsiteY4" fmla="*/ 2431030 h 4174486"/>
              <a:gd name="connsiteX5" fmla="*/ 2667543 w 7339007"/>
              <a:gd name="connsiteY5" fmla="*/ 2924806 h 4174486"/>
              <a:gd name="connsiteX6" fmla="*/ 3027207 w 7339007"/>
              <a:gd name="connsiteY6" fmla="*/ 4174486 h 4174486"/>
              <a:gd name="connsiteX7" fmla="*/ 3386871 w 7339007"/>
              <a:gd name="connsiteY7" fmla="*/ 3186934 h 4174486"/>
              <a:gd name="connsiteX8" fmla="*/ 3728720 w 7339007"/>
              <a:gd name="connsiteY8" fmla="*/ 3246822 h 4174486"/>
              <a:gd name="connsiteX9" fmla="*/ 4118391 w 7339007"/>
              <a:gd name="connsiteY9" fmla="*/ 2345686 h 4174486"/>
              <a:gd name="connsiteX10" fmla="*/ 4433596 w 7339007"/>
              <a:gd name="connsiteY10" fmla="*/ 2551074 h 4174486"/>
              <a:gd name="connsiteX11" fmla="*/ 4806766 w 7339007"/>
              <a:gd name="connsiteY11" fmla="*/ 1971284 h 4174486"/>
              <a:gd name="connsiteX12" fmla="*/ 5209575 w 7339007"/>
              <a:gd name="connsiteY12" fmla="*/ 2443222 h 4174486"/>
              <a:gd name="connsiteX13" fmla="*/ 5581431 w 7339007"/>
              <a:gd name="connsiteY13" fmla="*/ 2321302 h 4174486"/>
              <a:gd name="connsiteX14" fmla="*/ 5941095 w 7339007"/>
              <a:gd name="connsiteY14" fmla="*/ 2595622 h 4174486"/>
              <a:gd name="connsiteX15" fmla="*/ 6216519 w 7339007"/>
              <a:gd name="connsiteY15" fmla="*/ 2512422 h 4174486"/>
              <a:gd name="connsiteX16" fmla="*/ 6631150 w 7339007"/>
              <a:gd name="connsiteY16" fmla="*/ 2203200 h 4174486"/>
              <a:gd name="connsiteX17" fmla="*/ 6962857 w 7339007"/>
              <a:gd name="connsiteY17" fmla="*/ 1739368 h 4174486"/>
              <a:gd name="connsiteX18" fmla="*/ 7336026 w 7339007"/>
              <a:gd name="connsiteY18" fmla="*/ 2589727 h 4174486"/>
              <a:gd name="connsiteX0" fmla="*/ 0 w 7339007"/>
              <a:gd name="connsiteY0" fmla="*/ 0 h 4174486"/>
              <a:gd name="connsiteX1" fmla="*/ 746339 w 7339007"/>
              <a:gd name="connsiteY1" fmla="*/ 850358 h 4174486"/>
              <a:gd name="connsiteX2" fmla="*/ 1929927 w 7339007"/>
              <a:gd name="connsiteY2" fmla="*/ 1723894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1971285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667543 w 7339007"/>
              <a:gd name="connsiteY3" fmla="*/ 2924806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579790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3027207 w 7339007"/>
              <a:gd name="connsiteY3" fmla="*/ 4174486 h 4174486"/>
              <a:gd name="connsiteX4" fmla="*/ 3386871 w 7339007"/>
              <a:gd name="connsiteY4" fmla="*/ 3186934 h 4174486"/>
              <a:gd name="connsiteX5" fmla="*/ 3728720 w 7339007"/>
              <a:gd name="connsiteY5" fmla="*/ 3246822 h 4174486"/>
              <a:gd name="connsiteX6" fmla="*/ 4118391 w 7339007"/>
              <a:gd name="connsiteY6" fmla="*/ 2345686 h 4174486"/>
              <a:gd name="connsiteX7" fmla="*/ 4433596 w 7339007"/>
              <a:gd name="connsiteY7" fmla="*/ 2551074 h 4174486"/>
              <a:gd name="connsiteX8" fmla="*/ 4806766 w 7339007"/>
              <a:gd name="connsiteY8" fmla="*/ 1971284 h 4174486"/>
              <a:gd name="connsiteX9" fmla="*/ 5209575 w 7339007"/>
              <a:gd name="connsiteY9" fmla="*/ 2443222 h 4174486"/>
              <a:gd name="connsiteX10" fmla="*/ 5581431 w 7339007"/>
              <a:gd name="connsiteY10" fmla="*/ 2321302 h 4174486"/>
              <a:gd name="connsiteX11" fmla="*/ 5941095 w 7339007"/>
              <a:gd name="connsiteY11" fmla="*/ 2595622 h 4174486"/>
              <a:gd name="connsiteX12" fmla="*/ 6216519 w 7339007"/>
              <a:gd name="connsiteY12" fmla="*/ 2512422 h 4174486"/>
              <a:gd name="connsiteX13" fmla="*/ 6631150 w 7339007"/>
              <a:gd name="connsiteY13" fmla="*/ 2203200 h 4174486"/>
              <a:gd name="connsiteX14" fmla="*/ 6962857 w 7339007"/>
              <a:gd name="connsiteY14" fmla="*/ 1739368 h 4174486"/>
              <a:gd name="connsiteX15" fmla="*/ 7336026 w 7339007"/>
              <a:gd name="connsiteY15" fmla="*/ 2589727 h 4174486"/>
              <a:gd name="connsiteX0" fmla="*/ 0 w 7339007"/>
              <a:gd name="connsiteY0" fmla="*/ 0 h 3246822"/>
              <a:gd name="connsiteX1" fmla="*/ 746339 w 7339007"/>
              <a:gd name="connsiteY1" fmla="*/ 850358 h 3246822"/>
              <a:gd name="connsiteX2" fmla="*/ 1409752 w 7339007"/>
              <a:gd name="connsiteY2" fmla="*/ 773053 h 3246822"/>
              <a:gd name="connsiteX3" fmla="*/ 2653651 w 7339007"/>
              <a:gd name="connsiteY3" fmla="*/ 1623411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1782921 w 7339007"/>
              <a:gd name="connsiteY3" fmla="*/ 1004969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728720 w 7339007"/>
              <a:gd name="connsiteY4" fmla="*/ 3246822 h 3246822"/>
              <a:gd name="connsiteX5" fmla="*/ 4118391 w 7339007"/>
              <a:gd name="connsiteY5" fmla="*/ 2345686 h 3246822"/>
              <a:gd name="connsiteX6" fmla="*/ 4433596 w 7339007"/>
              <a:gd name="connsiteY6" fmla="*/ 2551074 h 3246822"/>
              <a:gd name="connsiteX7" fmla="*/ 4806766 w 7339007"/>
              <a:gd name="connsiteY7" fmla="*/ 1971284 h 3246822"/>
              <a:gd name="connsiteX8" fmla="*/ 5209575 w 7339007"/>
              <a:gd name="connsiteY8" fmla="*/ 2443222 h 3246822"/>
              <a:gd name="connsiteX9" fmla="*/ 5581431 w 7339007"/>
              <a:gd name="connsiteY9" fmla="*/ 2321302 h 3246822"/>
              <a:gd name="connsiteX10" fmla="*/ 5941095 w 7339007"/>
              <a:gd name="connsiteY10" fmla="*/ 2595622 h 3246822"/>
              <a:gd name="connsiteX11" fmla="*/ 6216519 w 7339007"/>
              <a:gd name="connsiteY11" fmla="*/ 2512422 h 3246822"/>
              <a:gd name="connsiteX12" fmla="*/ 6631150 w 7339007"/>
              <a:gd name="connsiteY12" fmla="*/ 2203200 h 3246822"/>
              <a:gd name="connsiteX13" fmla="*/ 6962857 w 7339007"/>
              <a:gd name="connsiteY13" fmla="*/ 1739368 h 3246822"/>
              <a:gd name="connsiteX14" fmla="*/ 7336026 w 7339007"/>
              <a:gd name="connsiteY14" fmla="*/ 2589727 h 32468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118391 w 7339007"/>
              <a:gd name="connsiteY4" fmla="*/ 2345686 h 2595622"/>
              <a:gd name="connsiteX5" fmla="*/ 4433596 w 7339007"/>
              <a:gd name="connsiteY5" fmla="*/ 2551074 h 2595622"/>
              <a:gd name="connsiteX6" fmla="*/ 4806766 w 7339007"/>
              <a:gd name="connsiteY6" fmla="*/ 1971284 h 2595622"/>
              <a:gd name="connsiteX7" fmla="*/ 5209575 w 7339007"/>
              <a:gd name="connsiteY7" fmla="*/ 2443222 h 2595622"/>
              <a:gd name="connsiteX8" fmla="*/ 5581431 w 7339007"/>
              <a:gd name="connsiteY8" fmla="*/ 2321302 h 2595622"/>
              <a:gd name="connsiteX9" fmla="*/ 5941095 w 7339007"/>
              <a:gd name="connsiteY9" fmla="*/ 2595622 h 2595622"/>
              <a:gd name="connsiteX10" fmla="*/ 6216519 w 7339007"/>
              <a:gd name="connsiteY10" fmla="*/ 2512422 h 2595622"/>
              <a:gd name="connsiteX11" fmla="*/ 6631150 w 7339007"/>
              <a:gd name="connsiteY11" fmla="*/ 2203200 h 2595622"/>
              <a:gd name="connsiteX12" fmla="*/ 6962857 w 7339007"/>
              <a:gd name="connsiteY12" fmla="*/ 1739368 h 2595622"/>
              <a:gd name="connsiteX13" fmla="*/ 7336026 w 7339007"/>
              <a:gd name="connsiteY13"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433596 w 7339007"/>
              <a:gd name="connsiteY4" fmla="*/ 2551074 h 2595622"/>
              <a:gd name="connsiteX5" fmla="*/ 4806766 w 7339007"/>
              <a:gd name="connsiteY5" fmla="*/ 1971284 h 2595622"/>
              <a:gd name="connsiteX6" fmla="*/ 5209575 w 7339007"/>
              <a:gd name="connsiteY6" fmla="*/ 2443222 h 2595622"/>
              <a:gd name="connsiteX7" fmla="*/ 5581431 w 7339007"/>
              <a:gd name="connsiteY7" fmla="*/ 2321302 h 2595622"/>
              <a:gd name="connsiteX8" fmla="*/ 5941095 w 7339007"/>
              <a:gd name="connsiteY8" fmla="*/ 2595622 h 2595622"/>
              <a:gd name="connsiteX9" fmla="*/ 6216519 w 7339007"/>
              <a:gd name="connsiteY9" fmla="*/ 2512422 h 2595622"/>
              <a:gd name="connsiteX10" fmla="*/ 6631150 w 7339007"/>
              <a:gd name="connsiteY10" fmla="*/ 2203200 h 2595622"/>
              <a:gd name="connsiteX11" fmla="*/ 6962857 w 7339007"/>
              <a:gd name="connsiteY11" fmla="*/ 1739368 h 2595622"/>
              <a:gd name="connsiteX12" fmla="*/ 7336026 w 7339007"/>
              <a:gd name="connsiteY12"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806766 w 7339007"/>
              <a:gd name="connsiteY4" fmla="*/ 1971284 h 2595622"/>
              <a:gd name="connsiteX5" fmla="*/ 5209575 w 7339007"/>
              <a:gd name="connsiteY5" fmla="*/ 2443222 h 2595622"/>
              <a:gd name="connsiteX6" fmla="*/ 5581431 w 7339007"/>
              <a:gd name="connsiteY6" fmla="*/ 2321302 h 2595622"/>
              <a:gd name="connsiteX7" fmla="*/ 5941095 w 7339007"/>
              <a:gd name="connsiteY7" fmla="*/ 2595622 h 2595622"/>
              <a:gd name="connsiteX8" fmla="*/ 6216519 w 7339007"/>
              <a:gd name="connsiteY8" fmla="*/ 2512422 h 2595622"/>
              <a:gd name="connsiteX9" fmla="*/ 6631150 w 7339007"/>
              <a:gd name="connsiteY9" fmla="*/ 2203200 h 2595622"/>
              <a:gd name="connsiteX10" fmla="*/ 6962857 w 7339007"/>
              <a:gd name="connsiteY10" fmla="*/ 1739368 h 2595622"/>
              <a:gd name="connsiteX11" fmla="*/ 7336026 w 7339007"/>
              <a:gd name="connsiteY11"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209575 w 7339007"/>
              <a:gd name="connsiteY4" fmla="*/ 2443222 h 2595622"/>
              <a:gd name="connsiteX5" fmla="*/ 5581431 w 7339007"/>
              <a:gd name="connsiteY5" fmla="*/ 2321302 h 2595622"/>
              <a:gd name="connsiteX6" fmla="*/ 5941095 w 7339007"/>
              <a:gd name="connsiteY6" fmla="*/ 2595622 h 2595622"/>
              <a:gd name="connsiteX7" fmla="*/ 6216519 w 7339007"/>
              <a:gd name="connsiteY7" fmla="*/ 2512422 h 2595622"/>
              <a:gd name="connsiteX8" fmla="*/ 6631150 w 7339007"/>
              <a:gd name="connsiteY8" fmla="*/ 2203200 h 2595622"/>
              <a:gd name="connsiteX9" fmla="*/ 6962857 w 7339007"/>
              <a:gd name="connsiteY9" fmla="*/ 1739368 h 2595622"/>
              <a:gd name="connsiteX10" fmla="*/ 7336026 w 7339007"/>
              <a:gd name="connsiteY10"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941095 w 7339007"/>
              <a:gd name="connsiteY4" fmla="*/ 2595622 h 2595622"/>
              <a:gd name="connsiteX5" fmla="*/ 6216519 w 7339007"/>
              <a:gd name="connsiteY5" fmla="*/ 2512422 h 2595622"/>
              <a:gd name="connsiteX6" fmla="*/ 6631150 w 7339007"/>
              <a:gd name="connsiteY6" fmla="*/ 2203200 h 2595622"/>
              <a:gd name="connsiteX7" fmla="*/ 6962857 w 7339007"/>
              <a:gd name="connsiteY7" fmla="*/ 1739368 h 2595622"/>
              <a:gd name="connsiteX8" fmla="*/ 7336026 w 7339007"/>
              <a:gd name="connsiteY8" fmla="*/ 2589727 h 2595622"/>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216519 w 7339007"/>
              <a:gd name="connsiteY4" fmla="*/ 2512422 h 2591143"/>
              <a:gd name="connsiteX5" fmla="*/ 6631150 w 7339007"/>
              <a:gd name="connsiteY5" fmla="*/ 2203200 h 2591143"/>
              <a:gd name="connsiteX6" fmla="*/ 6962857 w 7339007"/>
              <a:gd name="connsiteY6" fmla="*/ 1739368 h 2591143"/>
              <a:gd name="connsiteX7" fmla="*/ 7336026 w 7339007"/>
              <a:gd name="connsiteY7"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631150 w 7339007"/>
              <a:gd name="connsiteY4" fmla="*/ 2203200 h 2591143"/>
              <a:gd name="connsiteX5" fmla="*/ 6962857 w 7339007"/>
              <a:gd name="connsiteY5" fmla="*/ 1739368 h 2591143"/>
              <a:gd name="connsiteX6" fmla="*/ 7336026 w 7339007"/>
              <a:gd name="connsiteY6"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962857 w 7339007"/>
              <a:gd name="connsiteY4" fmla="*/ 1739368 h 2591143"/>
              <a:gd name="connsiteX5" fmla="*/ 7336026 w 7339007"/>
              <a:gd name="connsiteY5" fmla="*/ 2589727 h 2591143"/>
              <a:gd name="connsiteX0" fmla="*/ 0 w 7336025"/>
              <a:gd name="connsiteY0" fmla="*/ 0 h 2589727"/>
              <a:gd name="connsiteX1" fmla="*/ 746339 w 7336025"/>
              <a:gd name="connsiteY1" fmla="*/ 850358 h 2589727"/>
              <a:gd name="connsiteX2" fmla="*/ 1409752 w 7336025"/>
              <a:gd name="connsiteY2" fmla="*/ 773053 h 2589727"/>
              <a:gd name="connsiteX3" fmla="*/ 2156091 w 7336025"/>
              <a:gd name="connsiteY3" fmla="*/ 1391495 h 2589727"/>
              <a:gd name="connsiteX4" fmla="*/ 7336026 w 7336025"/>
              <a:gd name="connsiteY4" fmla="*/ 2589727 h 2589727"/>
              <a:gd name="connsiteX0" fmla="*/ 0 w 2156091"/>
              <a:gd name="connsiteY0" fmla="*/ 0 h 1391495"/>
              <a:gd name="connsiteX1" fmla="*/ 746339 w 2156091"/>
              <a:gd name="connsiteY1" fmla="*/ 850358 h 1391495"/>
              <a:gd name="connsiteX2" fmla="*/ 1409752 w 2156091"/>
              <a:gd name="connsiteY2" fmla="*/ 773053 h 1391495"/>
              <a:gd name="connsiteX3" fmla="*/ 2156091 w 2156091"/>
              <a:gd name="connsiteY3" fmla="*/ 1391495 h 1391495"/>
              <a:gd name="connsiteX0" fmla="*/ 0 w 1409753"/>
              <a:gd name="connsiteY0" fmla="*/ 0 h 850358"/>
              <a:gd name="connsiteX1" fmla="*/ 746339 w 1409753"/>
              <a:gd name="connsiteY1" fmla="*/ 850358 h 850358"/>
              <a:gd name="connsiteX2" fmla="*/ 1409752 w 1409753"/>
              <a:gd name="connsiteY2" fmla="*/ 773053 h 850358"/>
              <a:gd name="connsiteX0" fmla="*/ 0 w 1523399"/>
              <a:gd name="connsiteY0" fmla="*/ 0 h 850358"/>
              <a:gd name="connsiteX1" fmla="*/ 746339 w 1523399"/>
              <a:gd name="connsiteY1" fmla="*/ 850358 h 850358"/>
              <a:gd name="connsiteX2" fmla="*/ 1409752 w 1523399"/>
              <a:gd name="connsiteY2" fmla="*/ 773053 h 850358"/>
              <a:gd name="connsiteX3" fmla="*/ 1428221 w 1523399"/>
              <a:gd name="connsiteY3" fmla="*/ 761314 h 850358"/>
              <a:gd name="connsiteX0" fmla="*/ 0 w 2156092"/>
              <a:gd name="connsiteY0" fmla="*/ 0 h 1355289"/>
              <a:gd name="connsiteX1" fmla="*/ 746339 w 2156092"/>
              <a:gd name="connsiteY1" fmla="*/ 850358 h 1355289"/>
              <a:gd name="connsiteX2" fmla="*/ 1409752 w 2156092"/>
              <a:gd name="connsiteY2" fmla="*/ 773053 h 1355289"/>
              <a:gd name="connsiteX3" fmla="*/ 2156092 w 2156092"/>
              <a:gd name="connsiteY3" fmla="*/ 1352843 h 1355289"/>
              <a:gd name="connsiteX0" fmla="*/ 0 w 2156091"/>
              <a:gd name="connsiteY0" fmla="*/ 0 h 1393942"/>
              <a:gd name="connsiteX1" fmla="*/ 746339 w 2156091"/>
              <a:gd name="connsiteY1" fmla="*/ 850358 h 1393942"/>
              <a:gd name="connsiteX2" fmla="*/ 1409752 w 2156091"/>
              <a:gd name="connsiteY2" fmla="*/ 773053 h 1393942"/>
              <a:gd name="connsiteX3" fmla="*/ 2156091 w 2156091"/>
              <a:gd name="connsiteY3" fmla="*/ 1391496 h 1393942"/>
              <a:gd name="connsiteX0" fmla="*/ 0 w 2156092"/>
              <a:gd name="connsiteY0" fmla="*/ 0 h 1393942"/>
              <a:gd name="connsiteX1" fmla="*/ 746339 w 2156092"/>
              <a:gd name="connsiteY1" fmla="*/ 850358 h 1393942"/>
              <a:gd name="connsiteX2" fmla="*/ 1409752 w 2156092"/>
              <a:gd name="connsiteY2" fmla="*/ 773053 h 1393942"/>
              <a:gd name="connsiteX3" fmla="*/ 2156092 w 2156092"/>
              <a:gd name="connsiteY3" fmla="*/ 1391496 h 1393942"/>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285926"/>
              <a:gd name="connsiteY0" fmla="*/ 0 h 1491039"/>
              <a:gd name="connsiteX1" fmla="*/ 746339 w 2285926"/>
              <a:gd name="connsiteY1" fmla="*/ 850358 h 1491039"/>
              <a:gd name="connsiteX2" fmla="*/ 1409752 w 2285926"/>
              <a:gd name="connsiteY2" fmla="*/ 773053 h 1491039"/>
              <a:gd name="connsiteX3" fmla="*/ 2156092 w 2285926"/>
              <a:gd name="connsiteY3" fmla="*/ 1391496 h 1491039"/>
              <a:gd name="connsiteX4" fmla="*/ 2188756 w 2285926"/>
              <a:gd name="connsiteY4" fmla="*/ 1370312 h 1491039"/>
              <a:gd name="connsiteX0" fmla="*/ 0 w 2404871"/>
              <a:gd name="connsiteY0" fmla="*/ 0 h 1491039"/>
              <a:gd name="connsiteX1" fmla="*/ 746339 w 2404871"/>
              <a:gd name="connsiteY1" fmla="*/ 850358 h 1491039"/>
              <a:gd name="connsiteX2" fmla="*/ 1409752 w 2404871"/>
              <a:gd name="connsiteY2" fmla="*/ 773053 h 1491039"/>
              <a:gd name="connsiteX3" fmla="*/ 2156092 w 2404871"/>
              <a:gd name="connsiteY3" fmla="*/ 1391496 h 1491039"/>
              <a:gd name="connsiteX4" fmla="*/ 2404871 w 2404871"/>
              <a:gd name="connsiteY4" fmla="*/ 1314191 h 1491039"/>
              <a:gd name="connsiteX0" fmla="*/ 0 w 2902431"/>
              <a:gd name="connsiteY0" fmla="*/ 0 h 1491039"/>
              <a:gd name="connsiteX1" fmla="*/ 746339 w 2902431"/>
              <a:gd name="connsiteY1" fmla="*/ 850358 h 1491039"/>
              <a:gd name="connsiteX2" fmla="*/ 1409752 w 2902431"/>
              <a:gd name="connsiteY2" fmla="*/ 773053 h 1491039"/>
              <a:gd name="connsiteX3" fmla="*/ 2156092 w 2902431"/>
              <a:gd name="connsiteY3" fmla="*/ 1391496 h 1491039"/>
              <a:gd name="connsiteX4" fmla="*/ 2902431 w 2902431"/>
              <a:gd name="connsiteY4" fmla="*/ 1120927 h 1491039"/>
              <a:gd name="connsiteX0" fmla="*/ 0 w 2902431"/>
              <a:gd name="connsiteY0" fmla="*/ 0 h 1391496"/>
              <a:gd name="connsiteX1" fmla="*/ 746339 w 2902431"/>
              <a:gd name="connsiteY1" fmla="*/ 850358 h 1391496"/>
              <a:gd name="connsiteX2" fmla="*/ 1409752 w 2902431"/>
              <a:gd name="connsiteY2" fmla="*/ 773053 h 1391496"/>
              <a:gd name="connsiteX3" fmla="*/ 2156092 w 2902431"/>
              <a:gd name="connsiteY3" fmla="*/ 1391496 h 1391496"/>
              <a:gd name="connsiteX4" fmla="*/ 2902431 w 2902431"/>
              <a:gd name="connsiteY4" fmla="*/ 1120927 h 1391496"/>
              <a:gd name="connsiteX0" fmla="*/ 0 w 3029756"/>
              <a:gd name="connsiteY0" fmla="*/ 0 h 1391496"/>
              <a:gd name="connsiteX1" fmla="*/ 746339 w 3029756"/>
              <a:gd name="connsiteY1" fmla="*/ 850358 h 1391496"/>
              <a:gd name="connsiteX2" fmla="*/ 1409752 w 3029756"/>
              <a:gd name="connsiteY2" fmla="*/ 773053 h 1391496"/>
              <a:gd name="connsiteX3" fmla="*/ 2156092 w 3029756"/>
              <a:gd name="connsiteY3" fmla="*/ 1391496 h 1391496"/>
              <a:gd name="connsiteX4" fmla="*/ 2902431 w 3029756"/>
              <a:gd name="connsiteY4" fmla="*/ 1120927 h 1391496"/>
              <a:gd name="connsiteX5" fmla="*/ 2920042 w 3029756"/>
              <a:gd name="connsiteY5" fmla="*/ 1124895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728872"/>
              <a:gd name="connsiteY0" fmla="*/ 0 h 1391496"/>
              <a:gd name="connsiteX1" fmla="*/ 746339 w 3728872"/>
              <a:gd name="connsiteY1" fmla="*/ 850358 h 1391496"/>
              <a:gd name="connsiteX2" fmla="*/ 1409752 w 3728872"/>
              <a:gd name="connsiteY2" fmla="*/ 773053 h 1391496"/>
              <a:gd name="connsiteX3" fmla="*/ 2156092 w 3728872"/>
              <a:gd name="connsiteY3" fmla="*/ 1391496 h 1391496"/>
              <a:gd name="connsiteX4" fmla="*/ 2902431 w 3728872"/>
              <a:gd name="connsiteY4" fmla="*/ 1120927 h 1391496"/>
              <a:gd name="connsiteX5" fmla="*/ 3607306 w 3728872"/>
              <a:gd name="connsiteY5" fmla="*/ 1159580 h 1391496"/>
              <a:gd name="connsiteX6" fmla="*/ 3631825 w 3728872"/>
              <a:gd name="connsiteY6" fmla="*/ 1152164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40881 w 4353063"/>
              <a:gd name="connsiteY0" fmla="*/ 0 h 1391496"/>
              <a:gd name="connsiteX1" fmla="*/ 0 w 4353063"/>
              <a:gd name="connsiteY1" fmla="*/ 347874 h 1391496"/>
              <a:gd name="connsiteX2" fmla="*/ 787220 w 4353063"/>
              <a:gd name="connsiteY2" fmla="*/ 850358 h 1391496"/>
              <a:gd name="connsiteX3" fmla="*/ 1450633 w 4353063"/>
              <a:gd name="connsiteY3" fmla="*/ 773053 h 1391496"/>
              <a:gd name="connsiteX4" fmla="*/ 2196973 w 4353063"/>
              <a:gd name="connsiteY4" fmla="*/ 1391496 h 1391496"/>
              <a:gd name="connsiteX5" fmla="*/ 2943312 w 4353063"/>
              <a:gd name="connsiteY5" fmla="*/ 1120927 h 1391496"/>
              <a:gd name="connsiteX6" fmla="*/ 3648187 w 4353063"/>
              <a:gd name="connsiteY6" fmla="*/ 1159580 h 1391496"/>
              <a:gd name="connsiteX7" fmla="*/ 4353063 w 4353063"/>
              <a:gd name="connsiteY7"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53063"/>
              <a:gd name="connsiteY0" fmla="*/ 0 h 1043622"/>
              <a:gd name="connsiteX1" fmla="*/ 787220 w 4353063"/>
              <a:gd name="connsiteY1" fmla="*/ 502484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3648187 w 4353063"/>
              <a:gd name="connsiteY4" fmla="*/ 811706 h 1043622"/>
              <a:gd name="connsiteX5" fmla="*/ 4353063 w 4353063"/>
              <a:gd name="connsiteY5"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4353063 w 4353063"/>
              <a:gd name="connsiteY4" fmla="*/ 734401 h 1043622"/>
              <a:gd name="connsiteX0" fmla="*/ 0 w 2196973"/>
              <a:gd name="connsiteY0" fmla="*/ 0 h 1043622"/>
              <a:gd name="connsiteX1" fmla="*/ 1202436 w 2196973"/>
              <a:gd name="connsiteY1" fmla="*/ 425179 h 1043622"/>
              <a:gd name="connsiteX2" fmla="*/ 1741459 w 2196973"/>
              <a:gd name="connsiteY2" fmla="*/ 154611 h 1043622"/>
              <a:gd name="connsiteX3" fmla="*/ 2196973 w 2196973"/>
              <a:gd name="connsiteY3" fmla="*/ 1043622 h 1043622"/>
              <a:gd name="connsiteX0" fmla="*/ 0 w 1907313"/>
              <a:gd name="connsiteY0" fmla="*/ 0 h 966316"/>
              <a:gd name="connsiteX1" fmla="*/ 1202436 w 1907313"/>
              <a:gd name="connsiteY1" fmla="*/ 425179 h 966316"/>
              <a:gd name="connsiteX2" fmla="*/ 1741459 w 1907313"/>
              <a:gd name="connsiteY2" fmla="*/ 154611 h 966316"/>
              <a:gd name="connsiteX3" fmla="*/ 1907313 w 1907313"/>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2114630 w 2114630"/>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1886194 w 2114630"/>
              <a:gd name="connsiteY3" fmla="*/ 497008 h 966316"/>
              <a:gd name="connsiteX4" fmla="*/ 2114630 w 2114630"/>
              <a:gd name="connsiteY4" fmla="*/ 966316 h 966316"/>
              <a:gd name="connsiteX0" fmla="*/ 0 w 1886194"/>
              <a:gd name="connsiteY0" fmla="*/ 0 h 1082274"/>
              <a:gd name="connsiteX1" fmla="*/ 1202436 w 1886194"/>
              <a:gd name="connsiteY1" fmla="*/ 425179 h 1082274"/>
              <a:gd name="connsiteX2" fmla="*/ 1741459 w 1886194"/>
              <a:gd name="connsiteY2" fmla="*/ 154611 h 1082274"/>
              <a:gd name="connsiteX3" fmla="*/ 1886194 w 1886194"/>
              <a:gd name="connsiteY3" fmla="*/ 497008 h 1082274"/>
              <a:gd name="connsiteX4" fmla="*/ 1658533 w 1886194"/>
              <a:gd name="connsiteY4" fmla="*/ 1082274 h 1082274"/>
              <a:gd name="connsiteX0" fmla="*/ 0 w 2114632"/>
              <a:gd name="connsiteY0" fmla="*/ 0 h 1082274"/>
              <a:gd name="connsiteX1" fmla="*/ 1202436 w 2114632"/>
              <a:gd name="connsiteY1" fmla="*/ 425179 h 1082274"/>
              <a:gd name="connsiteX2" fmla="*/ 1741459 w 2114632"/>
              <a:gd name="connsiteY2" fmla="*/ 154611 h 1082274"/>
              <a:gd name="connsiteX3" fmla="*/ 2114632 w 2114632"/>
              <a:gd name="connsiteY3" fmla="*/ 927663 h 1082274"/>
              <a:gd name="connsiteX4" fmla="*/ 1658533 w 2114632"/>
              <a:gd name="connsiteY4" fmla="*/ 1082274 h 1082274"/>
              <a:gd name="connsiteX0" fmla="*/ 0 w 2280485"/>
              <a:gd name="connsiteY0" fmla="*/ 0 h 1236885"/>
              <a:gd name="connsiteX1" fmla="*/ 1202436 w 2280485"/>
              <a:gd name="connsiteY1" fmla="*/ 425179 h 1236885"/>
              <a:gd name="connsiteX2" fmla="*/ 1741459 w 2280485"/>
              <a:gd name="connsiteY2" fmla="*/ 154611 h 1236885"/>
              <a:gd name="connsiteX3" fmla="*/ 2114632 w 2280485"/>
              <a:gd name="connsiteY3" fmla="*/ 927663 h 1236885"/>
              <a:gd name="connsiteX4" fmla="*/ 2280485 w 2280485"/>
              <a:gd name="connsiteY4" fmla="*/ 1236885 h 1236885"/>
              <a:gd name="connsiteX0" fmla="*/ 0 w 2310665"/>
              <a:gd name="connsiteY0" fmla="*/ 0 h 1289332"/>
              <a:gd name="connsiteX1" fmla="*/ 1202436 w 2310665"/>
              <a:gd name="connsiteY1" fmla="*/ 425179 h 1289332"/>
              <a:gd name="connsiteX2" fmla="*/ 1741459 w 2310665"/>
              <a:gd name="connsiteY2" fmla="*/ 154611 h 1289332"/>
              <a:gd name="connsiteX3" fmla="*/ 2114632 w 2310665"/>
              <a:gd name="connsiteY3" fmla="*/ 927663 h 1289332"/>
              <a:gd name="connsiteX4" fmla="*/ 2280485 w 2310665"/>
              <a:gd name="connsiteY4" fmla="*/ 1236885 h 1289332"/>
              <a:gd name="connsiteX5" fmla="*/ 2295715 w 2310665"/>
              <a:gd name="connsiteY5" fmla="*/ 1242348 h 1289332"/>
              <a:gd name="connsiteX0" fmla="*/ 0 w 2446339"/>
              <a:gd name="connsiteY0" fmla="*/ 0 h 1430148"/>
              <a:gd name="connsiteX1" fmla="*/ 1202436 w 2446339"/>
              <a:gd name="connsiteY1" fmla="*/ 425179 h 1430148"/>
              <a:gd name="connsiteX2" fmla="*/ 1741459 w 2446339"/>
              <a:gd name="connsiteY2" fmla="*/ 154611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363412"/>
              <a:gd name="connsiteY0" fmla="*/ 579789 h 1275537"/>
              <a:gd name="connsiteX1" fmla="*/ 1119509 w 2363412"/>
              <a:gd name="connsiteY1" fmla="*/ 270568 h 1275537"/>
              <a:gd name="connsiteX2" fmla="*/ 1658532 w 2363412"/>
              <a:gd name="connsiteY2" fmla="*/ 0 h 1275537"/>
              <a:gd name="connsiteX3" fmla="*/ 2031705 w 2363412"/>
              <a:gd name="connsiteY3" fmla="*/ 773052 h 1275537"/>
              <a:gd name="connsiteX4" fmla="*/ 2197558 w 2363412"/>
              <a:gd name="connsiteY4" fmla="*/ 1082274 h 1275537"/>
              <a:gd name="connsiteX5" fmla="*/ 2363412 w 2363412"/>
              <a:gd name="connsiteY5" fmla="*/ 1275537 h 1275537"/>
              <a:gd name="connsiteX0" fmla="*/ 0 w 2363412"/>
              <a:gd name="connsiteY0" fmla="*/ 579789 h 1275537"/>
              <a:gd name="connsiteX1" fmla="*/ 1036584 w 2363412"/>
              <a:gd name="connsiteY1" fmla="*/ 1198232 h 1275537"/>
              <a:gd name="connsiteX2" fmla="*/ 1658532 w 2363412"/>
              <a:gd name="connsiteY2" fmla="*/ 0 h 1275537"/>
              <a:gd name="connsiteX3" fmla="*/ 2031705 w 2363412"/>
              <a:gd name="connsiteY3" fmla="*/ 773052 h 1275537"/>
              <a:gd name="connsiteX4" fmla="*/ 2197558 w 2363412"/>
              <a:gd name="connsiteY4" fmla="*/ 1082274 h 1275537"/>
              <a:gd name="connsiteX5" fmla="*/ 2363412 w 2363412"/>
              <a:gd name="connsiteY5" fmla="*/ 1275537 h 1275537"/>
              <a:gd name="connsiteX0" fmla="*/ 0 w 2363412"/>
              <a:gd name="connsiteY0" fmla="*/ 579789 h 1275537"/>
              <a:gd name="connsiteX1" fmla="*/ 539024 w 2363412"/>
              <a:gd name="connsiteY1" fmla="*/ 309221 h 1275537"/>
              <a:gd name="connsiteX2" fmla="*/ 1658532 w 2363412"/>
              <a:gd name="connsiteY2" fmla="*/ 0 h 1275537"/>
              <a:gd name="connsiteX3" fmla="*/ 2031705 w 2363412"/>
              <a:gd name="connsiteY3" fmla="*/ 773052 h 1275537"/>
              <a:gd name="connsiteX4" fmla="*/ 2197558 w 2363412"/>
              <a:gd name="connsiteY4" fmla="*/ 1082274 h 1275537"/>
              <a:gd name="connsiteX5" fmla="*/ 2363412 w 2363412"/>
              <a:gd name="connsiteY5" fmla="*/ 1275537 h 1275537"/>
              <a:gd name="connsiteX0" fmla="*/ 0 w 2363412"/>
              <a:gd name="connsiteY0" fmla="*/ 579789 h 1275537"/>
              <a:gd name="connsiteX1" fmla="*/ 580487 w 2363412"/>
              <a:gd name="connsiteY1" fmla="*/ 270568 h 1275537"/>
              <a:gd name="connsiteX2" fmla="*/ 1658532 w 2363412"/>
              <a:gd name="connsiteY2" fmla="*/ 0 h 1275537"/>
              <a:gd name="connsiteX3" fmla="*/ 2031705 w 2363412"/>
              <a:gd name="connsiteY3" fmla="*/ 773052 h 1275537"/>
              <a:gd name="connsiteX4" fmla="*/ 2197558 w 2363412"/>
              <a:gd name="connsiteY4" fmla="*/ 1082274 h 1275537"/>
              <a:gd name="connsiteX5" fmla="*/ 2363412 w 2363412"/>
              <a:gd name="connsiteY5" fmla="*/ 1275537 h 1275537"/>
              <a:gd name="connsiteX0" fmla="*/ 0 w 2363412"/>
              <a:gd name="connsiteY0" fmla="*/ 309221 h 1004969"/>
              <a:gd name="connsiteX1" fmla="*/ 580487 w 2363412"/>
              <a:gd name="connsiteY1" fmla="*/ 0 h 1004969"/>
              <a:gd name="connsiteX2" fmla="*/ 912194 w 2363412"/>
              <a:gd name="connsiteY2" fmla="*/ 618443 h 1004969"/>
              <a:gd name="connsiteX3" fmla="*/ 2031705 w 2363412"/>
              <a:gd name="connsiteY3" fmla="*/ 502484 h 1004969"/>
              <a:gd name="connsiteX4" fmla="*/ 2197558 w 2363412"/>
              <a:gd name="connsiteY4" fmla="*/ 811706 h 1004969"/>
              <a:gd name="connsiteX5" fmla="*/ 2363412 w 2363412"/>
              <a:gd name="connsiteY5" fmla="*/ 1004969 h 1004969"/>
              <a:gd name="connsiteX0" fmla="*/ 0 w 2363412"/>
              <a:gd name="connsiteY0" fmla="*/ 309221 h 1004969"/>
              <a:gd name="connsiteX1" fmla="*/ 580487 w 2363412"/>
              <a:gd name="connsiteY1" fmla="*/ 0 h 1004969"/>
              <a:gd name="connsiteX2" fmla="*/ 912194 w 2363412"/>
              <a:gd name="connsiteY2" fmla="*/ 618443 h 1004969"/>
              <a:gd name="connsiteX3" fmla="*/ 1119510 w 2363412"/>
              <a:gd name="connsiteY3" fmla="*/ 811706 h 1004969"/>
              <a:gd name="connsiteX4" fmla="*/ 2197558 w 2363412"/>
              <a:gd name="connsiteY4" fmla="*/ 811706 h 1004969"/>
              <a:gd name="connsiteX5" fmla="*/ 2363412 w 2363412"/>
              <a:gd name="connsiteY5" fmla="*/ 1004969 h 1004969"/>
              <a:gd name="connsiteX0" fmla="*/ 0 w 2197557"/>
              <a:gd name="connsiteY0" fmla="*/ 309221 h 811706"/>
              <a:gd name="connsiteX1" fmla="*/ 580487 w 2197557"/>
              <a:gd name="connsiteY1" fmla="*/ 0 h 811706"/>
              <a:gd name="connsiteX2" fmla="*/ 912194 w 2197557"/>
              <a:gd name="connsiteY2" fmla="*/ 618443 h 811706"/>
              <a:gd name="connsiteX3" fmla="*/ 1119510 w 2197557"/>
              <a:gd name="connsiteY3" fmla="*/ 811706 h 811706"/>
              <a:gd name="connsiteX4" fmla="*/ 2197558 w 2197557"/>
              <a:gd name="connsiteY4" fmla="*/ 811706 h 811706"/>
              <a:gd name="connsiteX0" fmla="*/ 0 w 1285364"/>
              <a:gd name="connsiteY0" fmla="*/ 309221 h 1159580"/>
              <a:gd name="connsiteX1" fmla="*/ 580487 w 1285364"/>
              <a:gd name="connsiteY1" fmla="*/ 0 h 1159580"/>
              <a:gd name="connsiteX2" fmla="*/ 912194 w 1285364"/>
              <a:gd name="connsiteY2" fmla="*/ 618443 h 1159580"/>
              <a:gd name="connsiteX3" fmla="*/ 1119510 w 1285364"/>
              <a:gd name="connsiteY3" fmla="*/ 811706 h 1159580"/>
              <a:gd name="connsiteX4" fmla="*/ 1285364 w 1285364"/>
              <a:gd name="connsiteY4" fmla="*/ 1159580 h 1159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364" h="1159580">
                <a:moveTo>
                  <a:pt x="0" y="309221"/>
                </a:moveTo>
                <a:lnTo>
                  <a:pt x="580487" y="0"/>
                </a:lnTo>
                <a:lnTo>
                  <a:pt x="912194" y="618443"/>
                </a:lnTo>
                <a:lnTo>
                  <a:pt x="1119510" y="811706"/>
                </a:lnTo>
                <a:lnTo>
                  <a:pt x="1285364" y="1159580"/>
                </a:lnTo>
              </a:path>
            </a:pathLst>
          </a:custGeom>
          <a:noFill/>
          <a:ln w="38100" cap="flat" cmpd="sng" algn="ctr">
            <a:solidFill>
              <a:srgbClr val="0700C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 name="Freihandform 14"/>
          <p:cNvSpPr/>
          <p:nvPr/>
        </p:nvSpPr>
        <p:spPr>
          <a:xfrm>
            <a:off x="1187624" y="3501008"/>
            <a:ext cx="3780420" cy="612068"/>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0 w 7951112"/>
              <a:gd name="connsiteY0" fmla="*/ 1280160 h 3517392"/>
              <a:gd name="connsiteX1" fmla="*/ 798 w 7951112"/>
              <a:gd name="connsiteY1" fmla="*/ 1277162 h 3517392"/>
              <a:gd name="connsiteX2" fmla="*/ 359664 w 7951112"/>
              <a:gd name="connsiteY2" fmla="*/ 304800 h 3517392"/>
              <a:gd name="connsiteX3" fmla="*/ 719328 w 7951112"/>
              <a:gd name="connsiteY3" fmla="*/ 353568 h 3517392"/>
              <a:gd name="connsiteX4" fmla="*/ 1078992 w 7951112"/>
              <a:gd name="connsiteY4" fmla="*/ 0 h 3517392"/>
              <a:gd name="connsiteX5" fmla="*/ 1463040 w 7951112"/>
              <a:gd name="connsiteY5" fmla="*/ 6096 h 3517392"/>
              <a:gd name="connsiteX6" fmla="*/ 1811562 w 7951112"/>
              <a:gd name="connsiteY6" fmla="*/ 2048591 h 3517392"/>
              <a:gd name="connsiteX7" fmla="*/ 2182368 w 7951112"/>
              <a:gd name="connsiteY7" fmla="*/ 780288 h 3517392"/>
              <a:gd name="connsiteX8" fmla="*/ 2542032 w 7951112"/>
              <a:gd name="connsiteY8" fmla="*/ 1066800 h 3517392"/>
              <a:gd name="connsiteX9" fmla="*/ 2919984 w 7951112"/>
              <a:gd name="connsiteY9" fmla="*/ 1773936 h 3517392"/>
              <a:gd name="connsiteX10" fmla="*/ 3279648 w 7951112"/>
              <a:gd name="connsiteY10" fmla="*/ 2267712 h 3517392"/>
              <a:gd name="connsiteX11" fmla="*/ 3639312 w 7951112"/>
              <a:gd name="connsiteY11" fmla="*/ 3517392 h 3517392"/>
              <a:gd name="connsiteX12" fmla="*/ 3998976 w 7951112"/>
              <a:gd name="connsiteY12" fmla="*/ 2529840 h 3517392"/>
              <a:gd name="connsiteX13" fmla="*/ 4340825 w 7951112"/>
              <a:gd name="connsiteY13" fmla="*/ 2589728 h 3517392"/>
              <a:gd name="connsiteX14" fmla="*/ 4730496 w 7951112"/>
              <a:gd name="connsiteY14" fmla="*/ 1688592 h 3517392"/>
              <a:gd name="connsiteX15" fmla="*/ 5045701 w 7951112"/>
              <a:gd name="connsiteY15" fmla="*/ 1893980 h 3517392"/>
              <a:gd name="connsiteX16" fmla="*/ 5418871 w 7951112"/>
              <a:gd name="connsiteY16" fmla="*/ 1314190 h 3517392"/>
              <a:gd name="connsiteX17" fmla="*/ 5821680 w 7951112"/>
              <a:gd name="connsiteY17" fmla="*/ 1786128 h 3517392"/>
              <a:gd name="connsiteX18" fmla="*/ 6193536 w 7951112"/>
              <a:gd name="connsiteY18" fmla="*/ 1664208 h 3517392"/>
              <a:gd name="connsiteX19" fmla="*/ 6553200 w 7951112"/>
              <a:gd name="connsiteY19" fmla="*/ 1938528 h 3517392"/>
              <a:gd name="connsiteX20" fmla="*/ 6828624 w 7951112"/>
              <a:gd name="connsiteY20" fmla="*/ 1855328 h 3517392"/>
              <a:gd name="connsiteX21" fmla="*/ 7243255 w 7951112"/>
              <a:gd name="connsiteY21" fmla="*/ 1546106 h 3517392"/>
              <a:gd name="connsiteX22" fmla="*/ 7574962 w 7951112"/>
              <a:gd name="connsiteY22" fmla="*/ 1082274 h 3517392"/>
              <a:gd name="connsiteX23" fmla="*/ 7948131 w 7951112"/>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1 w 7591449"/>
              <a:gd name="connsiteY0" fmla="*/ 304800 h 3517392"/>
              <a:gd name="connsiteX1" fmla="*/ 359665 w 7591449"/>
              <a:gd name="connsiteY1" fmla="*/ 353568 h 3517392"/>
              <a:gd name="connsiteX2" fmla="*/ 719329 w 7591449"/>
              <a:gd name="connsiteY2" fmla="*/ 0 h 3517392"/>
              <a:gd name="connsiteX3" fmla="*/ 1103377 w 7591449"/>
              <a:gd name="connsiteY3" fmla="*/ 6096 h 3517392"/>
              <a:gd name="connsiteX4" fmla="*/ 1451899 w 7591449"/>
              <a:gd name="connsiteY4" fmla="*/ 2048591 h 3517392"/>
              <a:gd name="connsiteX5" fmla="*/ 1822705 w 7591449"/>
              <a:gd name="connsiteY5" fmla="*/ 780288 h 3517392"/>
              <a:gd name="connsiteX6" fmla="*/ 2182369 w 7591449"/>
              <a:gd name="connsiteY6" fmla="*/ 1066800 h 3517392"/>
              <a:gd name="connsiteX7" fmla="*/ 2560321 w 7591449"/>
              <a:gd name="connsiteY7" fmla="*/ 1773936 h 3517392"/>
              <a:gd name="connsiteX8" fmla="*/ 2919985 w 7591449"/>
              <a:gd name="connsiteY8" fmla="*/ 2267712 h 3517392"/>
              <a:gd name="connsiteX9" fmla="*/ 3279649 w 7591449"/>
              <a:gd name="connsiteY9" fmla="*/ 3517392 h 3517392"/>
              <a:gd name="connsiteX10" fmla="*/ 3639313 w 7591449"/>
              <a:gd name="connsiteY10" fmla="*/ 2529840 h 3517392"/>
              <a:gd name="connsiteX11" fmla="*/ 3981162 w 7591449"/>
              <a:gd name="connsiteY11" fmla="*/ 2589728 h 3517392"/>
              <a:gd name="connsiteX12" fmla="*/ 4370833 w 7591449"/>
              <a:gd name="connsiteY12" fmla="*/ 1688592 h 3517392"/>
              <a:gd name="connsiteX13" fmla="*/ 4686038 w 7591449"/>
              <a:gd name="connsiteY13" fmla="*/ 1893980 h 3517392"/>
              <a:gd name="connsiteX14" fmla="*/ 5059208 w 7591449"/>
              <a:gd name="connsiteY14" fmla="*/ 1314190 h 3517392"/>
              <a:gd name="connsiteX15" fmla="*/ 5462017 w 7591449"/>
              <a:gd name="connsiteY15" fmla="*/ 1786128 h 3517392"/>
              <a:gd name="connsiteX16" fmla="*/ 5833873 w 7591449"/>
              <a:gd name="connsiteY16" fmla="*/ 1664208 h 3517392"/>
              <a:gd name="connsiteX17" fmla="*/ 6193537 w 7591449"/>
              <a:gd name="connsiteY17" fmla="*/ 1938528 h 3517392"/>
              <a:gd name="connsiteX18" fmla="*/ 6468961 w 7591449"/>
              <a:gd name="connsiteY18" fmla="*/ 1855328 h 3517392"/>
              <a:gd name="connsiteX19" fmla="*/ 6883592 w 7591449"/>
              <a:gd name="connsiteY19" fmla="*/ 1546106 h 3517392"/>
              <a:gd name="connsiteX20" fmla="*/ 7215299 w 7591449"/>
              <a:gd name="connsiteY20" fmla="*/ 1082274 h 3517392"/>
              <a:gd name="connsiteX21" fmla="*/ 7588468 w 7591449"/>
              <a:gd name="connsiteY21" fmla="*/ 1932633 h 3517392"/>
              <a:gd name="connsiteX0" fmla="*/ 0 w 7591448"/>
              <a:gd name="connsiteY0" fmla="*/ 298704 h 3511296"/>
              <a:gd name="connsiteX1" fmla="*/ 359664 w 7591448"/>
              <a:gd name="connsiteY1" fmla="*/ 347472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298704 h 3511296"/>
              <a:gd name="connsiteX1" fmla="*/ 1103376 w 7591448"/>
              <a:gd name="connsiteY1" fmla="*/ 0 h 3511296"/>
              <a:gd name="connsiteX2" fmla="*/ 1451898 w 7591448"/>
              <a:gd name="connsiteY2" fmla="*/ 2042495 h 3511296"/>
              <a:gd name="connsiteX3" fmla="*/ 1822704 w 7591448"/>
              <a:gd name="connsiteY3" fmla="*/ 774192 h 3511296"/>
              <a:gd name="connsiteX4" fmla="*/ 2182368 w 7591448"/>
              <a:gd name="connsiteY4" fmla="*/ 1060704 h 3511296"/>
              <a:gd name="connsiteX5" fmla="*/ 2560320 w 7591448"/>
              <a:gd name="connsiteY5" fmla="*/ 1767840 h 3511296"/>
              <a:gd name="connsiteX6" fmla="*/ 2919984 w 7591448"/>
              <a:gd name="connsiteY6" fmla="*/ 2261616 h 3511296"/>
              <a:gd name="connsiteX7" fmla="*/ 3279648 w 7591448"/>
              <a:gd name="connsiteY7" fmla="*/ 3511296 h 3511296"/>
              <a:gd name="connsiteX8" fmla="*/ 3639312 w 7591448"/>
              <a:gd name="connsiteY8" fmla="*/ 2523744 h 3511296"/>
              <a:gd name="connsiteX9" fmla="*/ 3981161 w 7591448"/>
              <a:gd name="connsiteY9" fmla="*/ 2583632 h 3511296"/>
              <a:gd name="connsiteX10" fmla="*/ 4370832 w 7591448"/>
              <a:gd name="connsiteY10" fmla="*/ 1682496 h 3511296"/>
              <a:gd name="connsiteX11" fmla="*/ 4686037 w 7591448"/>
              <a:gd name="connsiteY11" fmla="*/ 1887884 h 3511296"/>
              <a:gd name="connsiteX12" fmla="*/ 5059207 w 7591448"/>
              <a:gd name="connsiteY12" fmla="*/ 1308094 h 3511296"/>
              <a:gd name="connsiteX13" fmla="*/ 5462016 w 7591448"/>
              <a:gd name="connsiteY13" fmla="*/ 1780032 h 3511296"/>
              <a:gd name="connsiteX14" fmla="*/ 5833872 w 7591448"/>
              <a:gd name="connsiteY14" fmla="*/ 1658112 h 3511296"/>
              <a:gd name="connsiteX15" fmla="*/ 6193536 w 7591448"/>
              <a:gd name="connsiteY15" fmla="*/ 1932432 h 3511296"/>
              <a:gd name="connsiteX16" fmla="*/ 6468960 w 7591448"/>
              <a:gd name="connsiteY16" fmla="*/ 1849232 h 3511296"/>
              <a:gd name="connsiteX17" fmla="*/ 6883591 w 7591448"/>
              <a:gd name="connsiteY17" fmla="*/ 1540010 h 3511296"/>
              <a:gd name="connsiteX18" fmla="*/ 7215298 w 7591448"/>
              <a:gd name="connsiteY18" fmla="*/ 1076178 h 3511296"/>
              <a:gd name="connsiteX19" fmla="*/ 7588467 w 7591448"/>
              <a:gd name="connsiteY19" fmla="*/ 1926537 h 3511296"/>
              <a:gd name="connsiteX0" fmla="*/ 0 w 7591448"/>
              <a:gd name="connsiteY0" fmla="*/ 298704 h 3511296"/>
              <a:gd name="connsiteX1" fmla="*/ 625611 w 7591448"/>
              <a:gd name="connsiteY1" fmla="*/ 1192137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0 h 3251245"/>
              <a:gd name="connsiteX1" fmla="*/ 625611 w 7591448"/>
              <a:gd name="connsiteY1" fmla="*/ 893433 h 3251245"/>
              <a:gd name="connsiteX2" fmla="*/ 1662194 w 7591448"/>
              <a:gd name="connsiteY2" fmla="*/ 3251245 h 3251245"/>
              <a:gd name="connsiteX3" fmla="*/ 1451898 w 7591448"/>
              <a:gd name="connsiteY3" fmla="*/ 1743791 h 3251245"/>
              <a:gd name="connsiteX4" fmla="*/ 1822704 w 7591448"/>
              <a:gd name="connsiteY4" fmla="*/ 475488 h 3251245"/>
              <a:gd name="connsiteX5" fmla="*/ 2182368 w 7591448"/>
              <a:gd name="connsiteY5" fmla="*/ 762000 h 3251245"/>
              <a:gd name="connsiteX6" fmla="*/ 2560320 w 7591448"/>
              <a:gd name="connsiteY6" fmla="*/ 1469136 h 3251245"/>
              <a:gd name="connsiteX7" fmla="*/ 2919984 w 7591448"/>
              <a:gd name="connsiteY7" fmla="*/ 1962912 h 3251245"/>
              <a:gd name="connsiteX8" fmla="*/ 3279648 w 7591448"/>
              <a:gd name="connsiteY8" fmla="*/ 3212592 h 3251245"/>
              <a:gd name="connsiteX9" fmla="*/ 3639312 w 7591448"/>
              <a:gd name="connsiteY9" fmla="*/ 2225040 h 3251245"/>
              <a:gd name="connsiteX10" fmla="*/ 3981161 w 7591448"/>
              <a:gd name="connsiteY10" fmla="*/ 2284928 h 3251245"/>
              <a:gd name="connsiteX11" fmla="*/ 4370832 w 7591448"/>
              <a:gd name="connsiteY11" fmla="*/ 1383792 h 3251245"/>
              <a:gd name="connsiteX12" fmla="*/ 4686037 w 7591448"/>
              <a:gd name="connsiteY12" fmla="*/ 1589180 h 3251245"/>
              <a:gd name="connsiteX13" fmla="*/ 5059207 w 7591448"/>
              <a:gd name="connsiteY13" fmla="*/ 1009390 h 3251245"/>
              <a:gd name="connsiteX14" fmla="*/ 5462016 w 7591448"/>
              <a:gd name="connsiteY14" fmla="*/ 1481328 h 3251245"/>
              <a:gd name="connsiteX15" fmla="*/ 5833872 w 7591448"/>
              <a:gd name="connsiteY15" fmla="*/ 1359408 h 3251245"/>
              <a:gd name="connsiteX16" fmla="*/ 6193536 w 7591448"/>
              <a:gd name="connsiteY16" fmla="*/ 1633728 h 3251245"/>
              <a:gd name="connsiteX17" fmla="*/ 6468960 w 7591448"/>
              <a:gd name="connsiteY17" fmla="*/ 1550528 h 3251245"/>
              <a:gd name="connsiteX18" fmla="*/ 6883591 w 7591448"/>
              <a:gd name="connsiteY18" fmla="*/ 1241306 h 3251245"/>
              <a:gd name="connsiteX19" fmla="*/ 7215298 w 7591448"/>
              <a:gd name="connsiteY19" fmla="*/ 777474 h 3251245"/>
              <a:gd name="connsiteX20" fmla="*/ 7588467 w 7591448"/>
              <a:gd name="connsiteY20"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1822704 w 7591448"/>
              <a:gd name="connsiteY3" fmla="*/ 475488 h 3251245"/>
              <a:gd name="connsiteX4" fmla="*/ 2182368 w 7591448"/>
              <a:gd name="connsiteY4" fmla="*/ 762000 h 3251245"/>
              <a:gd name="connsiteX5" fmla="*/ 2560320 w 7591448"/>
              <a:gd name="connsiteY5" fmla="*/ 1469136 h 3251245"/>
              <a:gd name="connsiteX6" fmla="*/ 2919984 w 7591448"/>
              <a:gd name="connsiteY6" fmla="*/ 1962912 h 3251245"/>
              <a:gd name="connsiteX7" fmla="*/ 3279648 w 7591448"/>
              <a:gd name="connsiteY7" fmla="*/ 3212592 h 3251245"/>
              <a:gd name="connsiteX8" fmla="*/ 3639312 w 7591448"/>
              <a:gd name="connsiteY8" fmla="*/ 2225040 h 3251245"/>
              <a:gd name="connsiteX9" fmla="*/ 3981161 w 7591448"/>
              <a:gd name="connsiteY9" fmla="*/ 2284928 h 3251245"/>
              <a:gd name="connsiteX10" fmla="*/ 4370832 w 7591448"/>
              <a:gd name="connsiteY10" fmla="*/ 1383792 h 3251245"/>
              <a:gd name="connsiteX11" fmla="*/ 4686037 w 7591448"/>
              <a:gd name="connsiteY11" fmla="*/ 1589180 h 3251245"/>
              <a:gd name="connsiteX12" fmla="*/ 5059207 w 7591448"/>
              <a:gd name="connsiteY12" fmla="*/ 1009390 h 3251245"/>
              <a:gd name="connsiteX13" fmla="*/ 5462016 w 7591448"/>
              <a:gd name="connsiteY13" fmla="*/ 1481328 h 3251245"/>
              <a:gd name="connsiteX14" fmla="*/ 5833872 w 7591448"/>
              <a:gd name="connsiteY14" fmla="*/ 1359408 h 3251245"/>
              <a:gd name="connsiteX15" fmla="*/ 6193536 w 7591448"/>
              <a:gd name="connsiteY15" fmla="*/ 1633728 h 3251245"/>
              <a:gd name="connsiteX16" fmla="*/ 6468960 w 7591448"/>
              <a:gd name="connsiteY16" fmla="*/ 1550528 h 3251245"/>
              <a:gd name="connsiteX17" fmla="*/ 6883591 w 7591448"/>
              <a:gd name="connsiteY17" fmla="*/ 1241306 h 3251245"/>
              <a:gd name="connsiteX18" fmla="*/ 7215298 w 7591448"/>
              <a:gd name="connsiteY18" fmla="*/ 777474 h 3251245"/>
              <a:gd name="connsiteX19" fmla="*/ 7588467 w 7591448"/>
              <a:gd name="connsiteY19"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2182368 w 7591448"/>
              <a:gd name="connsiteY3" fmla="*/ 762000 h 3251245"/>
              <a:gd name="connsiteX4" fmla="*/ 2560320 w 7591448"/>
              <a:gd name="connsiteY4" fmla="*/ 1469136 h 3251245"/>
              <a:gd name="connsiteX5" fmla="*/ 2919984 w 7591448"/>
              <a:gd name="connsiteY5" fmla="*/ 1962912 h 3251245"/>
              <a:gd name="connsiteX6" fmla="*/ 3279648 w 7591448"/>
              <a:gd name="connsiteY6" fmla="*/ 3212592 h 3251245"/>
              <a:gd name="connsiteX7" fmla="*/ 3639312 w 7591448"/>
              <a:gd name="connsiteY7" fmla="*/ 2225040 h 3251245"/>
              <a:gd name="connsiteX8" fmla="*/ 3981161 w 7591448"/>
              <a:gd name="connsiteY8" fmla="*/ 2284928 h 3251245"/>
              <a:gd name="connsiteX9" fmla="*/ 4370832 w 7591448"/>
              <a:gd name="connsiteY9" fmla="*/ 1383792 h 3251245"/>
              <a:gd name="connsiteX10" fmla="*/ 4686037 w 7591448"/>
              <a:gd name="connsiteY10" fmla="*/ 1589180 h 3251245"/>
              <a:gd name="connsiteX11" fmla="*/ 5059207 w 7591448"/>
              <a:gd name="connsiteY11" fmla="*/ 1009390 h 3251245"/>
              <a:gd name="connsiteX12" fmla="*/ 5462016 w 7591448"/>
              <a:gd name="connsiteY12" fmla="*/ 1481328 h 3251245"/>
              <a:gd name="connsiteX13" fmla="*/ 5833872 w 7591448"/>
              <a:gd name="connsiteY13" fmla="*/ 1359408 h 3251245"/>
              <a:gd name="connsiteX14" fmla="*/ 6193536 w 7591448"/>
              <a:gd name="connsiteY14" fmla="*/ 1633728 h 3251245"/>
              <a:gd name="connsiteX15" fmla="*/ 6468960 w 7591448"/>
              <a:gd name="connsiteY15" fmla="*/ 1550528 h 3251245"/>
              <a:gd name="connsiteX16" fmla="*/ 6883591 w 7591448"/>
              <a:gd name="connsiteY16" fmla="*/ 1241306 h 3251245"/>
              <a:gd name="connsiteX17" fmla="*/ 7215298 w 7591448"/>
              <a:gd name="connsiteY17" fmla="*/ 777474 h 3251245"/>
              <a:gd name="connsiteX18" fmla="*/ 7588467 w 7591448"/>
              <a:gd name="connsiteY18" fmla="*/ 1627833 h 3251245"/>
              <a:gd name="connsiteX0" fmla="*/ 0 w 7339007"/>
              <a:gd name="connsiteY0" fmla="*/ 0 h 4213139"/>
              <a:gd name="connsiteX1" fmla="*/ 373170 w 7339007"/>
              <a:gd name="connsiteY1" fmla="*/ 1855327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04875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46339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174486"/>
              <a:gd name="connsiteX1" fmla="*/ 746339 w 7339007"/>
              <a:gd name="connsiteY1" fmla="*/ 850358 h 4174486"/>
              <a:gd name="connsiteX2" fmla="*/ 1409752 w 7339007"/>
              <a:gd name="connsiteY2" fmla="*/ 734400 h 4174486"/>
              <a:gd name="connsiteX3" fmla="*/ 1929927 w 7339007"/>
              <a:gd name="connsiteY3" fmla="*/ 1723894 h 4174486"/>
              <a:gd name="connsiteX4" fmla="*/ 2307879 w 7339007"/>
              <a:gd name="connsiteY4" fmla="*/ 2431030 h 4174486"/>
              <a:gd name="connsiteX5" fmla="*/ 2667543 w 7339007"/>
              <a:gd name="connsiteY5" fmla="*/ 2924806 h 4174486"/>
              <a:gd name="connsiteX6" fmla="*/ 3027207 w 7339007"/>
              <a:gd name="connsiteY6" fmla="*/ 4174486 h 4174486"/>
              <a:gd name="connsiteX7" fmla="*/ 3386871 w 7339007"/>
              <a:gd name="connsiteY7" fmla="*/ 3186934 h 4174486"/>
              <a:gd name="connsiteX8" fmla="*/ 3728720 w 7339007"/>
              <a:gd name="connsiteY8" fmla="*/ 3246822 h 4174486"/>
              <a:gd name="connsiteX9" fmla="*/ 4118391 w 7339007"/>
              <a:gd name="connsiteY9" fmla="*/ 2345686 h 4174486"/>
              <a:gd name="connsiteX10" fmla="*/ 4433596 w 7339007"/>
              <a:gd name="connsiteY10" fmla="*/ 2551074 h 4174486"/>
              <a:gd name="connsiteX11" fmla="*/ 4806766 w 7339007"/>
              <a:gd name="connsiteY11" fmla="*/ 1971284 h 4174486"/>
              <a:gd name="connsiteX12" fmla="*/ 5209575 w 7339007"/>
              <a:gd name="connsiteY12" fmla="*/ 2443222 h 4174486"/>
              <a:gd name="connsiteX13" fmla="*/ 5581431 w 7339007"/>
              <a:gd name="connsiteY13" fmla="*/ 2321302 h 4174486"/>
              <a:gd name="connsiteX14" fmla="*/ 5941095 w 7339007"/>
              <a:gd name="connsiteY14" fmla="*/ 2595622 h 4174486"/>
              <a:gd name="connsiteX15" fmla="*/ 6216519 w 7339007"/>
              <a:gd name="connsiteY15" fmla="*/ 2512422 h 4174486"/>
              <a:gd name="connsiteX16" fmla="*/ 6631150 w 7339007"/>
              <a:gd name="connsiteY16" fmla="*/ 2203200 h 4174486"/>
              <a:gd name="connsiteX17" fmla="*/ 6962857 w 7339007"/>
              <a:gd name="connsiteY17" fmla="*/ 1739368 h 4174486"/>
              <a:gd name="connsiteX18" fmla="*/ 7336026 w 7339007"/>
              <a:gd name="connsiteY18" fmla="*/ 2589727 h 4174486"/>
              <a:gd name="connsiteX0" fmla="*/ 0 w 7339007"/>
              <a:gd name="connsiteY0" fmla="*/ 0 h 4174486"/>
              <a:gd name="connsiteX1" fmla="*/ 746339 w 7339007"/>
              <a:gd name="connsiteY1" fmla="*/ 850358 h 4174486"/>
              <a:gd name="connsiteX2" fmla="*/ 1929927 w 7339007"/>
              <a:gd name="connsiteY2" fmla="*/ 1723894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1971285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667543 w 7339007"/>
              <a:gd name="connsiteY3" fmla="*/ 2924806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579790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3027207 w 7339007"/>
              <a:gd name="connsiteY3" fmla="*/ 4174486 h 4174486"/>
              <a:gd name="connsiteX4" fmla="*/ 3386871 w 7339007"/>
              <a:gd name="connsiteY4" fmla="*/ 3186934 h 4174486"/>
              <a:gd name="connsiteX5" fmla="*/ 3728720 w 7339007"/>
              <a:gd name="connsiteY5" fmla="*/ 3246822 h 4174486"/>
              <a:gd name="connsiteX6" fmla="*/ 4118391 w 7339007"/>
              <a:gd name="connsiteY6" fmla="*/ 2345686 h 4174486"/>
              <a:gd name="connsiteX7" fmla="*/ 4433596 w 7339007"/>
              <a:gd name="connsiteY7" fmla="*/ 2551074 h 4174486"/>
              <a:gd name="connsiteX8" fmla="*/ 4806766 w 7339007"/>
              <a:gd name="connsiteY8" fmla="*/ 1971284 h 4174486"/>
              <a:gd name="connsiteX9" fmla="*/ 5209575 w 7339007"/>
              <a:gd name="connsiteY9" fmla="*/ 2443222 h 4174486"/>
              <a:gd name="connsiteX10" fmla="*/ 5581431 w 7339007"/>
              <a:gd name="connsiteY10" fmla="*/ 2321302 h 4174486"/>
              <a:gd name="connsiteX11" fmla="*/ 5941095 w 7339007"/>
              <a:gd name="connsiteY11" fmla="*/ 2595622 h 4174486"/>
              <a:gd name="connsiteX12" fmla="*/ 6216519 w 7339007"/>
              <a:gd name="connsiteY12" fmla="*/ 2512422 h 4174486"/>
              <a:gd name="connsiteX13" fmla="*/ 6631150 w 7339007"/>
              <a:gd name="connsiteY13" fmla="*/ 2203200 h 4174486"/>
              <a:gd name="connsiteX14" fmla="*/ 6962857 w 7339007"/>
              <a:gd name="connsiteY14" fmla="*/ 1739368 h 4174486"/>
              <a:gd name="connsiteX15" fmla="*/ 7336026 w 7339007"/>
              <a:gd name="connsiteY15" fmla="*/ 2589727 h 4174486"/>
              <a:gd name="connsiteX0" fmla="*/ 0 w 7339007"/>
              <a:gd name="connsiteY0" fmla="*/ 0 h 3246822"/>
              <a:gd name="connsiteX1" fmla="*/ 746339 w 7339007"/>
              <a:gd name="connsiteY1" fmla="*/ 850358 h 3246822"/>
              <a:gd name="connsiteX2" fmla="*/ 1409752 w 7339007"/>
              <a:gd name="connsiteY2" fmla="*/ 773053 h 3246822"/>
              <a:gd name="connsiteX3" fmla="*/ 2653651 w 7339007"/>
              <a:gd name="connsiteY3" fmla="*/ 1623411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1782921 w 7339007"/>
              <a:gd name="connsiteY3" fmla="*/ 1004969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728720 w 7339007"/>
              <a:gd name="connsiteY4" fmla="*/ 3246822 h 3246822"/>
              <a:gd name="connsiteX5" fmla="*/ 4118391 w 7339007"/>
              <a:gd name="connsiteY5" fmla="*/ 2345686 h 3246822"/>
              <a:gd name="connsiteX6" fmla="*/ 4433596 w 7339007"/>
              <a:gd name="connsiteY6" fmla="*/ 2551074 h 3246822"/>
              <a:gd name="connsiteX7" fmla="*/ 4806766 w 7339007"/>
              <a:gd name="connsiteY7" fmla="*/ 1971284 h 3246822"/>
              <a:gd name="connsiteX8" fmla="*/ 5209575 w 7339007"/>
              <a:gd name="connsiteY8" fmla="*/ 2443222 h 3246822"/>
              <a:gd name="connsiteX9" fmla="*/ 5581431 w 7339007"/>
              <a:gd name="connsiteY9" fmla="*/ 2321302 h 3246822"/>
              <a:gd name="connsiteX10" fmla="*/ 5941095 w 7339007"/>
              <a:gd name="connsiteY10" fmla="*/ 2595622 h 3246822"/>
              <a:gd name="connsiteX11" fmla="*/ 6216519 w 7339007"/>
              <a:gd name="connsiteY11" fmla="*/ 2512422 h 3246822"/>
              <a:gd name="connsiteX12" fmla="*/ 6631150 w 7339007"/>
              <a:gd name="connsiteY12" fmla="*/ 2203200 h 3246822"/>
              <a:gd name="connsiteX13" fmla="*/ 6962857 w 7339007"/>
              <a:gd name="connsiteY13" fmla="*/ 1739368 h 3246822"/>
              <a:gd name="connsiteX14" fmla="*/ 7336026 w 7339007"/>
              <a:gd name="connsiteY14" fmla="*/ 2589727 h 32468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118391 w 7339007"/>
              <a:gd name="connsiteY4" fmla="*/ 2345686 h 2595622"/>
              <a:gd name="connsiteX5" fmla="*/ 4433596 w 7339007"/>
              <a:gd name="connsiteY5" fmla="*/ 2551074 h 2595622"/>
              <a:gd name="connsiteX6" fmla="*/ 4806766 w 7339007"/>
              <a:gd name="connsiteY6" fmla="*/ 1971284 h 2595622"/>
              <a:gd name="connsiteX7" fmla="*/ 5209575 w 7339007"/>
              <a:gd name="connsiteY7" fmla="*/ 2443222 h 2595622"/>
              <a:gd name="connsiteX8" fmla="*/ 5581431 w 7339007"/>
              <a:gd name="connsiteY8" fmla="*/ 2321302 h 2595622"/>
              <a:gd name="connsiteX9" fmla="*/ 5941095 w 7339007"/>
              <a:gd name="connsiteY9" fmla="*/ 2595622 h 2595622"/>
              <a:gd name="connsiteX10" fmla="*/ 6216519 w 7339007"/>
              <a:gd name="connsiteY10" fmla="*/ 2512422 h 2595622"/>
              <a:gd name="connsiteX11" fmla="*/ 6631150 w 7339007"/>
              <a:gd name="connsiteY11" fmla="*/ 2203200 h 2595622"/>
              <a:gd name="connsiteX12" fmla="*/ 6962857 w 7339007"/>
              <a:gd name="connsiteY12" fmla="*/ 1739368 h 2595622"/>
              <a:gd name="connsiteX13" fmla="*/ 7336026 w 7339007"/>
              <a:gd name="connsiteY13"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433596 w 7339007"/>
              <a:gd name="connsiteY4" fmla="*/ 2551074 h 2595622"/>
              <a:gd name="connsiteX5" fmla="*/ 4806766 w 7339007"/>
              <a:gd name="connsiteY5" fmla="*/ 1971284 h 2595622"/>
              <a:gd name="connsiteX6" fmla="*/ 5209575 w 7339007"/>
              <a:gd name="connsiteY6" fmla="*/ 2443222 h 2595622"/>
              <a:gd name="connsiteX7" fmla="*/ 5581431 w 7339007"/>
              <a:gd name="connsiteY7" fmla="*/ 2321302 h 2595622"/>
              <a:gd name="connsiteX8" fmla="*/ 5941095 w 7339007"/>
              <a:gd name="connsiteY8" fmla="*/ 2595622 h 2595622"/>
              <a:gd name="connsiteX9" fmla="*/ 6216519 w 7339007"/>
              <a:gd name="connsiteY9" fmla="*/ 2512422 h 2595622"/>
              <a:gd name="connsiteX10" fmla="*/ 6631150 w 7339007"/>
              <a:gd name="connsiteY10" fmla="*/ 2203200 h 2595622"/>
              <a:gd name="connsiteX11" fmla="*/ 6962857 w 7339007"/>
              <a:gd name="connsiteY11" fmla="*/ 1739368 h 2595622"/>
              <a:gd name="connsiteX12" fmla="*/ 7336026 w 7339007"/>
              <a:gd name="connsiteY12"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806766 w 7339007"/>
              <a:gd name="connsiteY4" fmla="*/ 1971284 h 2595622"/>
              <a:gd name="connsiteX5" fmla="*/ 5209575 w 7339007"/>
              <a:gd name="connsiteY5" fmla="*/ 2443222 h 2595622"/>
              <a:gd name="connsiteX6" fmla="*/ 5581431 w 7339007"/>
              <a:gd name="connsiteY6" fmla="*/ 2321302 h 2595622"/>
              <a:gd name="connsiteX7" fmla="*/ 5941095 w 7339007"/>
              <a:gd name="connsiteY7" fmla="*/ 2595622 h 2595622"/>
              <a:gd name="connsiteX8" fmla="*/ 6216519 w 7339007"/>
              <a:gd name="connsiteY8" fmla="*/ 2512422 h 2595622"/>
              <a:gd name="connsiteX9" fmla="*/ 6631150 w 7339007"/>
              <a:gd name="connsiteY9" fmla="*/ 2203200 h 2595622"/>
              <a:gd name="connsiteX10" fmla="*/ 6962857 w 7339007"/>
              <a:gd name="connsiteY10" fmla="*/ 1739368 h 2595622"/>
              <a:gd name="connsiteX11" fmla="*/ 7336026 w 7339007"/>
              <a:gd name="connsiteY11"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209575 w 7339007"/>
              <a:gd name="connsiteY4" fmla="*/ 2443222 h 2595622"/>
              <a:gd name="connsiteX5" fmla="*/ 5581431 w 7339007"/>
              <a:gd name="connsiteY5" fmla="*/ 2321302 h 2595622"/>
              <a:gd name="connsiteX6" fmla="*/ 5941095 w 7339007"/>
              <a:gd name="connsiteY6" fmla="*/ 2595622 h 2595622"/>
              <a:gd name="connsiteX7" fmla="*/ 6216519 w 7339007"/>
              <a:gd name="connsiteY7" fmla="*/ 2512422 h 2595622"/>
              <a:gd name="connsiteX8" fmla="*/ 6631150 w 7339007"/>
              <a:gd name="connsiteY8" fmla="*/ 2203200 h 2595622"/>
              <a:gd name="connsiteX9" fmla="*/ 6962857 w 7339007"/>
              <a:gd name="connsiteY9" fmla="*/ 1739368 h 2595622"/>
              <a:gd name="connsiteX10" fmla="*/ 7336026 w 7339007"/>
              <a:gd name="connsiteY10"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941095 w 7339007"/>
              <a:gd name="connsiteY4" fmla="*/ 2595622 h 2595622"/>
              <a:gd name="connsiteX5" fmla="*/ 6216519 w 7339007"/>
              <a:gd name="connsiteY5" fmla="*/ 2512422 h 2595622"/>
              <a:gd name="connsiteX6" fmla="*/ 6631150 w 7339007"/>
              <a:gd name="connsiteY6" fmla="*/ 2203200 h 2595622"/>
              <a:gd name="connsiteX7" fmla="*/ 6962857 w 7339007"/>
              <a:gd name="connsiteY7" fmla="*/ 1739368 h 2595622"/>
              <a:gd name="connsiteX8" fmla="*/ 7336026 w 7339007"/>
              <a:gd name="connsiteY8" fmla="*/ 2589727 h 2595622"/>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216519 w 7339007"/>
              <a:gd name="connsiteY4" fmla="*/ 2512422 h 2591143"/>
              <a:gd name="connsiteX5" fmla="*/ 6631150 w 7339007"/>
              <a:gd name="connsiteY5" fmla="*/ 2203200 h 2591143"/>
              <a:gd name="connsiteX6" fmla="*/ 6962857 w 7339007"/>
              <a:gd name="connsiteY6" fmla="*/ 1739368 h 2591143"/>
              <a:gd name="connsiteX7" fmla="*/ 7336026 w 7339007"/>
              <a:gd name="connsiteY7"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631150 w 7339007"/>
              <a:gd name="connsiteY4" fmla="*/ 2203200 h 2591143"/>
              <a:gd name="connsiteX5" fmla="*/ 6962857 w 7339007"/>
              <a:gd name="connsiteY5" fmla="*/ 1739368 h 2591143"/>
              <a:gd name="connsiteX6" fmla="*/ 7336026 w 7339007"/>
              <a:gd name="connsiteY6"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962857 w 7339007"/>
              <a:gd name="connsiteY4" fmla="*/ 1739368 h 2591143"/>
              <a:gd name="connsiteX5" fmla="*/ 7336026 w 7339007"/>
              <a:gd name="connsiteY5" fmla="*/ 2589727 h 2591143"/>
              <a:gd name="connsiteX0" fmla="*/ 0 w 7336025"/>
              <a:gd name="connsiteY0" fmla="*/ 0 h 2589727"/>
              <a:gd name="connsiteX1" fmla="*/ 746339 w 7336025"/>
              <a:gd name="connsiteY1" fmla="*/ 850358 h 2589727"/>
              <a:gd name="connsiteX2" fmla="*/ 1409752 w 7336025"/>
              <a:gd name="connsiteY2" fmla="*/ 773053 h 2589727"/>
              <a:gd name="connsiteX3" fmla="*/ 2156091 w 7336025"/>
              <a:gd name="connsiteY3" fmla="*/ 1391495 h 2589727"/>
              <a:gd name="connsiteX4" fmla="*/ 7336026 w 7336025"/>
              <a:gd name="connsiteY4" fmla="*/ 2589727 h 2589727"/>
              <a:gd name="connsiteX0" fmla="*/ 0 w 2156091"/>
              <a:gd name="connsiteY0" fmla="*/ 0 h 1391495"/>
              <a:gd name="connsiteX1" fmla="*/ 746339 w 2156091"/>
              <a:gd name="connsiteY1" fmla="*/ 850358 h 1391495"/>
              <a:gd name="connsiteX2" fmla="*/ 1409752 w 2156091"/>
              <a:gd name="connsiteY2" fmla="*/ 773053 h 1391495"/>
              <a:gd name="connsiteX3" fmla="*/ 2156091 w 2156091"/>
              <a:gd name="connsiteY3" fmla="*/ 1391495 h 1391495"/>
              <a:gd name="connsiteX0" fmla="*/ 0 w 1409753"/>
              <a:gd name="connsiteY0" fmla="*/ 0 h 850358"/>
              <a:gd name="connsiteX1" fmla="*/ 746339 w 1409753"/>
              <a:gd name="connsiteY1" fmla="*/ 850358 h 850358"/>
              <a:gd name="connsiteX2" fmla="*/ 1409752 w 1409753"/>
              <a:gd name="connsiteY2" fmla="*/ 773053 h 850358"/>
              <a:gd name="connsiteX0" fmla="*/ 0 w 1523399"/>
              <a:gd name="connsiteY0" fmla="*/ 0 h 850358"/>
              <a:gd name="connsiteX1" fmla="*/ 746339 w 1523399"/>
              <a:gd name="connsiteY1" fmla="*/ 850358 h 850358"/>
              <a:gd name="connsiteX2" fmla="*/ 1409752 w 1523399"/>
              <a:gd name="connsiteY2" fmla="*/ 773053 h 850358"/>
              <a:gd name="connsiteX3" fmla="*/ 1428221 w 1523399"/>
              <a:gd name="connsiteY3" fmla="*/ 761314 h 850358"/>
              <a:gd name="connsiteX0" fmla="*/ 0 w 2156092"/>
              <a:gd name="connsiteY0" fmla="*/ 0 h 1355289"/>
              <a:gd name="connsiteX1" fmla="*/ 746339 w 2156092"/>
              <a:gd name="connsiteY1" fmla="*/ 850358 h 1355289"/>
              <a:gd name="connsiteX2" fmla="*/ 1409752 w 2156092"/>
              <a:gd name="connsiteY2" fmla="*/ 773053 h 1355289"/>
              <a:gd name="connsiteX3" fmla="*/ 2156092 w 2156092"/>
              <a:gd name="connsiteY3" fmla="*/ 1352843 h 1355289"/>
              <a:gd name="connsiteX0" fmla="*/ 0 w 2156091"/>
              <a:gd name="connsiteY0" fmla="*/ 0 h 1393942"/>
              <a:gd name="connsiteX1" fmla="*/ 746339 w 2156091"/>
              <a:gd name="connsiteY1" fmla="*/ 850358 h 1393942"/>
              <a:gd name="connsiteX2" fmla="*/ 1409752 w 2156091"/>
              <a:gd name="connsiteY2" fmla="*/ 773053 h 1393942"/>
              <a:gd name="connsiteX3" fmla="*/ 2156091 w 2156091"/>
              <a:gd name="connsiteY3" fmla="*/ 1391496 h 1393942"/>
              <a:gd name="connsiteX0" fmla="*/ 0 w 2156092"/>
              <a:gd name="connsiteY0" fmla="*/ 0 h 1393942"/>
              <a:gd name="connsiteX1" fmla="*/ 746339 w 2156092"/>
              <a:gd name="connsiteY1" fmla="*/ 850358 h 1393942"/>
              <a:gd name="connsiteX2" fmla="*/ 1409752 w 2156092"/>
              <a:gd name="connsiteY2" fmla="*/ 773053 h 1393942"/>
              <a:gd name="connsiteX3" fmla="*/ 2156092 w 2156092"/>
              <a:gd name="connsiteY3" fmla="*/ 1391496 h 1393942"/>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285926"/>
              <a:gd name="connsiteY0" fmla="*/ 0 h 1491039"/>
              <a:gd name="connsiteX1" fmla="*/ 746339 w 2285926"/>
              <a:gd name="connsiteY1" fmla="*/ 850358 h 1491039"/>
              <a:gd name="connsiteX2" fmla="*/ 1409752 w 2285926"/>
              <a:gd name="connsiteY2" fmla="*/ 773053 h 1491039"/>
              <a:gd name="connsiteX3" fmla="*/ 2156092 w 2285926"/>
              <a:gd name="connsiteY3" fmla="*/ 1391496 h 1491039"/>
              <a:gd name="connsiteX4" fmla="*/ 2188756 w 2285926"/>
              <a:gd name="connsiteY4" fmla="*/ 1370312 h 1491039"/>
              <a:gd name="connsiteX0" fmla="*/ 0 w 2404871"/>
              <a:gd name="connsiteY0" fmla="*/ 0 h 1491039"/>
              <a:gd name="connsiteX1" fmla="*/ 746339 w 2404871"/>
              <a:gd name="connsiteY1" fmla="*/ 850358 h 1491039"/>
              <a:gd name="connsiteX2" fmla="*/ 1409752 w 2404871"/>
              <a:gd name="connsiteY2" fmla="*/ 773053 h 1491039"/>
              <a:gd name="connsiteX3" fmla="*/ 2156092 w 2404871"/>
              <a:gd name="connsiteY3" fmla="*/ 1391496 h 1491039"/>
              <a:gd name="connsiteX4" fmla="*/ 2404871 w 2404871"/>
              <a:gd name="connsiteY4" fmla="*/ 1314191 h 1491039"/>
              <a:gd name="connsiteX0" fmla="*/ 0 w 2902431"/>
              <a:gd name="connsiteY0" fmla="*/ 0 h 1491039"/>
              <a:gd name="connsiteX1" fmla="*/ 746339 w 2902431"/>
              <a:gd name="connsiteY1" fmla="*/ 850358 h 1491039"/>
              <a:gd name="connsiteX2" fmla="*/ 1409752 w 2902431"/>
              <a:gd name="connsiteY2" fmla="*/ 773053 h 1491039"/>
              <a:gd name="connsiteX3" fmla="*/ 2156092 w 2902431"/>
              <a:gd name="connsiteY3" fmla="*/ 1391496 h 1491039"/>
              <a:gd name="connsiteX4" fmla="*/ 2902431 w 2902431"/>
              <a:gd name="connsiteY4" fmla="*/ 1120927 h 1491039"/>
              <a:gd name="connsiteX0" fmla="*/ 0 w 2902431"/>
              <a:gd name="connsiteY0" fmla="*/ 0 h 1391496"/>
              <a:gd name="connsiteX1" fmla="*/ 746339 w 2902431"/>
              <a:gd name="connsiteY1" fmla="*/ 850358 h 1391496"/>
              <a:gd name="connsiteX2" fmla="*/ 1409752 w 2902431"/>
              <a:gd name="connsiteY2" fmla="*/ 773053 h 1391496"/>
              <a:gd name="connsiteX3" fmla="*/ 2156092 w 2902431"/>
              <a:gd name="connsiteY3" fmla="*/ 1391496 h 1391496"/>
              <a:gd name="connsiteX4" fmla="*/ 2902431 w 2902431"/>
              <a:gd name="connsiteY4" fmla="*/ 1120927 h 1391496"/>
              <a:gd name="connsiteX0" fmla="*/ 0 w 3029756"/>
              <a:gd name="connsiteY0" fmla="*/ 0 h 1391496"/>
              <a:gd name="connsiteX1" fmla="*/ 746339 w 3029756"/>
              <a:gd name="connsiteY1" fmla="*/ 850358 h 1391496"/>
              <a:gd name="connsiteX2" fmla="*/ 1409752 w 3029756"/>
              <a:gd name="connsiteY2" fmla="*/ 773053 h 1391496"/>
              <a:gd name="connsiteX3" fmla="*/ 2156092 w 3029756"/>
              <a:gd name="connsiteY3" fmla="*/ 1391496 h 1391496"/>
              <a:gd name="connsiteX4" fmla="*/ 2902431 w 3029756"/>
              <a:gd name="connsiteY4" fmla="*/ 1120927 h 1391496"/>
              <a:gd name="connsiteX5" fmla="*/ 2920042 w 3029756"/>
              <a:gd name="connsiteY5" fmla="*/ 1124895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728872"/>
              <a:gd name="connsiteY0" fmla="*/ 0 h 1391496"/>
              <a:gd name="connsiteX1" fmla="*/ 746339 w 3728872"/>
              <a:gd name="connsiteY1" fmla="*/ 850358 h 1391496"/>
              <a:gd name="connsiteX2" fmla="*/ 1409752 w 3728872"/>
              <a:gd name="connsiteY2" fmla="*/ 773053 h 1391496"/>
              <a:gd name="connsiteX3" fmla="*/ 2156092 w 3728872"/>
              <a:gd name="connsiteY3" fmla="*/ 1391496 h 1391496"/>
              <a:gd name="connsiteX4" fmla="*/ 2902431 w 3728872"/>
              <a:gd name="connsiteY4" fmla="*/ 1120927 h 1391496"/>
              <a:gd name="connsiteX5" fmla="*/ 3607306 w 3728872"/>
              <a:gd name="connsiteY5" fmla="*/ 1159580 h 1391496"/>
              <a:gd name="connsiteX6" fmla="*/ 3631825 w 3728872"/>
              <a:gd name="connsiteY6" fmla="*/ 1152164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529156"/>
              <a:gd name="connsiteY0" fmla="*/ 0 h 618443"/>
              <a:gd name="connsiteX1" fmla="*/ 963313 w 4529156"/>
              <a:gd name="connsiteY1" fmla="*/ 77305 h 618443"/>
              <a:gd name="connsiteX2" fmla="*/ 1626726 w 4529156"/>
              <a:gd name="connsiteY2" fmla="*/ 0 h 618443"/>
              <a:gd name="connsiteX3" fmla="*/ 2373066 w 4529156"/>
              <a:gd name="connsiteY3" fmla="*/ 618443 h 618443"/>
              <a:gd name="connsiteX4" fmla="*/ 3119405 w 4529156"/>
              <a:gd name="connsiteY4" fmla="*/ 347874 h 618443"/>
              <a:gd name="connsiteX5" fmla="*/ 3824280 w 4529156"/>
              <a:gd name="connsiteY5" fmla="*/ 386527 h 618443"/>
              <a:gd name="connsiteX6" fmla="*/ 4529156 w 4529156"/>
              <a:gd name="connsiteY6" fmla="*/ 309222 h 618443"/>
              <a:gd name="connsiteX0" fmla="*/ 0 w 4529156"/>
              <a:gd name="connsiteY0" fmla="*/ 0 h 618443"/>
              <a:gd name="connsiteX1" fmla="*/ 746340 w 4529156"/>
              <a:gd name="connsiteY1" fmla="*/ 425179 h 618443"/>
              <a:gd name="connsiteX2" fmla="*/ 1626726 w 4529156"/>
              <a:gd name="connsiteY2" fmla="*/ 0 h 618443"/>
              <a:gd name="connsiteX3" fmla="*/ 2373066 w 4529156"/>
              <a:gd name="connsiteY3" fmla="*/ 618443 h 618443"/>
              <a:gd name="connsiteX4" fmla="*/ 3119405 w 4529156"/>
              <a:gd name="connsiteY4" fmla="*/ 347874 h 618443"/>
              <a:gd name="connsiteX5" fmla="*/ 3824280 w 4529156"/>
              <a:gd name="connsiteY5" fmla="*/ 386527 h 618443"/>
              <a:gd name="connsiteX6" fmla="*/ 4529156 w 4529156"/>
              <a:gd name="connsiteY6" fmla="*/ 309222 h 618443"/>
              <a:gd name="connsiteX0" fmla="*/ 0 w 4529156"/>
              <a:gd name="connsiteY0" fmla="*/ 231916 h 850359"/>
              <a:gd name="connsiteX1" fmla="*/ 746340 w 4529156"/>
              <a:gd name="connsiteY1" fmla="*/ 657095 h 850359"/>
              <a:gd name="connsiteX2" fmla="*/ 1451216 w 4529156"/>
              <a:gd name="connsiteY2" fmla="*/ 0 h 850359"/>
              <a:gd name="connsiteX3" fmla="*/ 2373066 w 4529156"/>
              <a:gd name="connsiteY3" fmla="*/ 850359 h 850359"/>
              <a:gd name="connsiteX4" fmla="*/ 3119405 w 4529156"/>
              <a:gd name="connsiteY4" fmla="*/ 579790 h 850359"/>
              <a:gd name="connsiteX5" fmla="*/ 3824280 w 4529156"/>
              <a:gd name="connsiteY5" fmla="*/ 618443 h 850359"/>
              <a:gd name="connsiteX6" fmla="*/ 4529156 w 4529156"/>
              <a:gd name="connsiteY6" fmla="*/ 541138 h 850359"/>
              <a:gd name="connsiteX0" fmla="*/ 0 w 4529156"/>
              <a:gd name="connsiteY0" fmla="*/ 231916 h 657095"/>
              <a:gd name="connsiteX1" fmla="*/ 746340 w 4529156"/>
              <a:gd name="connsiteY1" fmla="*/ 657095 h 657095"/>
              <a:gd name="connsiteX2" fmla="*/ 1451216 w 4529156"/>
              <a:gd name="connsiteY2" fmla="*/ 0 h 657095"/>
              <a:gd name="connsiteX3" fmla="*/ 2197555 w 4529156"/>
              <a:gd name="connsiteY3" fmla="*/ 38653 h 657095"/>
              <a:gd name="connsiteX4" fmla="*/ 3119405 w 4529156"/>
              <a:gd name="connsiteY4" fmla="*/ 579790 h 657095"/>
              <a:gd name="connsiteX5" fmla="*/ 3824280 w 4529156"/>
              <a:gd name="connsiteY5" fmla="*/ 618443 h 657095"/>
              <a:gd name="connsiteX6" fmla="*/ 4529156 w 4529156"/>
              <a:gd name="connsiteY6" fmla="*/ 541138 h 657095"/>
              <a:gd name="connsiteX0" fmla="*/ 0 w 4529156"/>
              <a:gd name="connsiteY0" fmla="*/ 231916 h 695748"/>
              <a:gd name="connsiteX1" fmla="*/ 746340 w 4529156"/>
              <a:gd name="connsiteY1" fmla="*/ 657095 h 695748"/>
              <a:gd name="connsiteX2" fmla="*/ 1451216 w 4529156"/>
              <a:gd name="connsiteY2" fmla="*/ 0 h 695748"/>
              <a:gd name="connsiteX3" fmla="*/ 2197555 w 4529156"/>
              <a:gd name="connsiteY3" fmla="*/ 38653 h 695748"/>
              <a:gd name="connsiteX4" fmla="*/ 2819505 w 4529156"/>
              <a:gd name="connsiteY4" fmla="*/ 695748 h 695748"/>
              <a:gd name="connsiteX5" fmla="*/ 3824280 w 4529156"/>
              <a:gd name="connsiteY5" fmla="*/ 618443 h 695748"/>
              <a:gd name="connsiteX6" fmla="*/ 4529156 w 4529156"/>
              <a:gd name="connsiteY6" fmla="*/ 541138 h 695748"/>
              <a:gd name="connsiteX0" fmla="*/ 0 w 4529156"/>
              <a:gd name="connsiteY0" fmla="*/ 231916 h 657095"/>
              <a:gd name="connsiteX1" fmla="*/ 746340 w 4529156"/>
              <a:gd name="connsiteY1" fmla="*/ 657095 h 657095"/>
              <a:gd name="connsiteX2" fmla="*/ 1451216 w 4529156"/>
              <a:gd name="connsiteY2" fmla="*/ 0 h 657095"/>
              <a:gd name="connsiteX3" fmla="*/ 2197555 w 4529156"/>
              <a:gd name="connsiteY3" fmla="*/ 38653 h 657095"/>
              <a:gd name="connsiteX4" fmla="*/ 2943895 w 4529156"/>
              <a:gd name="connsiteY4" fmla="*/ 502485 h 657095"/>
              <a:gd name="connsiteX5" fmla="*/ 3824280 w 4529156"/>
              <a:gd name="connsiteY5" fmla="*/ 618443 h 657095"/>
              <a:gd name="connsiteX6" fmla="*/ 4529156 w 4529156"/>
              <a:gd name="connsiteY6" fmla="*/ 541138 h 657095"/>
              <a:gd name="connsiteX0" fmla="*/ 0 w 4529156"/>
              <a:gd name="connsiteY0" fmla="*/ 231916 h 657095"/>
              <a:gd name="connsiteX1" fmla="*/ 746340 w 4529156"/>
              <a:gd name="connsiteY1" fmla="*/ 657095 h 657095"/>
              <a:gd name="connsiteX2" fmla="*/ 1451216 w 4529156"/>
              <a:gd name="connsiteY2" fmla="*/ 0 h 657095"/>
              <a:gd name="connsiteX3" fmla="*/ 2197555 w 4529156"/>
              <a:gd name="connsiteY3" fmla="*/ 38653 h 657095"/>
              <a:gd name="connsiteX4" fmla="*/ 2943895 w 4529156"/>
              <a:gd name="connsiteY4" fmla="*/ 502485 h 657095"/>
              <a:gd name="connsiteX5" fmla="*/ 3690235 w 4529156"/>
              <a:gd name="connsiteY5" fmla="*/ 270569 h 657095"/>
              <a:gd name="connsiteX6" fmla="*/ 4529156 w 4529156"/>
              <a:gd name="connsiteY6" fmla="*/ 541138 h 657095"/>
              <a:gd name="connsiteX0" fmla="*/ 0 w 4529156"/>
              <a:gd name="connsiteY0" fmla="*/ 231916 h 657095"/>
              <a:gd name="connsiteX1" fmla="*/ 746340 w 4529156"/>
              <a:gd name="connsiteY1" fmla="*/ 657095 h 657095"/>
              <a:gd name="connsiteX2" fmla="*/ 1451216 w 4529156"/>
              <a:gd name="connsiteY2" fmla="*/ 0 h 657095"/>
              <a:gd name="connsiteX3" fmla="*/ 2197555 w 4529156"/>
              <a:gd name="connsiteY3" fmla="*/ 38653 h 657095"/>
              <a:gd name="connsiteX4" fmla="*/ 2943895 w 4529156"/>
              <a:gd name="connsiteY4" fmla="*/ 502484 h 657095"/>
              <a:gd name="connsiteX5" fmla="*/ 3690235 w 4529156"/>
              <a:gd name="connsiteY5" fmla="*/ 270569 h 657095"/>
              <a:gd name="connsiteX6" fmla="*/ 4529156 w 4529156"/>
              <a:gd name="connsiteY6" fmla="*/ 541138 h 657095"/>
              <a:gd name="connsiteX0" fmla="*/ 0 w 4529156"/>
              <a:gd name="connsiteY0" fmla="*/ 231916 h 657095"/>
              <a:gd name="connsiteX1" fmla="*/ 746340 w 4529156"/>
              <a:gd name="connsiteY1" fmla="*/ 657095 h 657095"/>
              <a:gd name="connsiteX2" fmla="*/ 1451216 w 4529156"/>
              <a:gd name="connsiteY2" fmla="*/ 0 h 657095"/>
              <a:gd name="connsiteX3" fmla="*/ 2197555 w 4529156"/>
              <a:gd name="connsiteY3" fmla="*/ 38653 h 657095"/>
              <a:gd name="connsiteX4" fmla="*/ 2943895 w 4529156"/>
              <a:gd name="connsiteY4" fmla="*/ 502484 h 657095"/>
              <a:gd name="connsiteX5" fmla="*/ 3690235 w 4529156"/>
              <a:gd name="connsiteY5" fmla="*/ 270569 h 657095"/>
              <a:gd name="connsiteX6" fmla="*/ 4529156 w 4529156"/>
              <a:gd name="connsiteY6" fmla="*/ 541138 h 657095"/>
              <a:gd name="connsiteX0" fmla="*/ 0 w 4353647"/>
              <a:gd name="connsiteY0" fmla="*/ 231916 h 657095"/>
              <a:gd name="connsiteX1" fmla="*/ 746340 w 4353647"/>
              <a:gd name="connsiteY1" fmla="*/ 657095 h 657095"/>
              <a:gd name="connsiteX2" fmla="*/ 1451216 w 4353647"/>
              <a:gd name="connsiteY2" fmla="*/ 0 h 657095"/>
              <a:gd name="connsiteX3" fmla="*/ 2197555 w 4353647"/>
              <a:gd name="connsiteY3" fmla="*/ 38653 h 657095"/>
              <a:gd name="connsiteX4" fmla="*/ 2943895 w 4353647"/>
              <a:gd name="connsiteY4" fmla="*/ 502484 h 657095"/>
              <a:gd name="connsiteX5" fmla="*/ 3690235 w 4353647"/>
              <a:gd name="connsiteY5" fmla="*/ 270569 h 657095"/>
              <a:gd name="connsiteX6" fmla="*/ 4353647 w 4353647"/>
              <a:gd name="connsiteY6" fmla="*/ 270569 h 657095"/>
              <a:gd name="connsiteX0" fmla="*/ 0 w 4353647"/>
              <a:gd name="connsiteY0" fmla="*/ 231916 h 657095"/>
              <a:gd name="connsiteX1" fmla="*/ 746340 w 4353647"/>
              <a:gd name="connsiteY1" fmla="*/ 657095 h 657095"/>
              <a:gd name="connsiteX2" fmla="*/ 1451216 w 4353647"/>
              <a:gd name="connsiteY2" fmla="*/ 0 h 657095"/>
              <a:gd name="connsiteX3" fmla="*/ 2197555 w 4353647"/>
              <a:gd name="connsiteY3" fmla="*/ 38653 h 657095"/>
              <a:gd name="connsiteX4" fmla="*/ 2943895 w 4353647"/>
              <a:gd name="connsiteY4" fmla="*/ 502484 h 657095"/>
              <a:gd name="connsiteX5" fmla="*/ 3690234 w 4353647"/>
              <a:gd name="connsiteY5" fmla="*/ 270569 h 657095"/>
              <a:gd name="connsiteX6" fmla="*/ 4353647 w 4353647"/>
              <a:gd name="connsiteY6" fmla="*/ 270569 h 657095"/>
              <a:gd name="connsiteX0" fmla="*/ 0 w 4353647"/>
              <a:gd name="connsiteY0" fmla="*/ 231916 h 657095"/>
              <a:gd name="connsiteX1" fmla="*/ 746340 w 4353647"/>
              <a:gd name="connsiteY1" fmla="*/ 657095 h 657095"/>
              <a:gd name="connsiteX2" fmla="*/ 1451216 w 4353647"/>
              <a:gd name="connsiteY2" fmla="*/ 0 h 657095"/>
              <a:gd name="connsiteX3" fmla="*/ 2197555 w 4353647"/>
              <a:gd name="connsiteY3" fmla="*/ 38653 h 657095"/>
              <a:gd name="connsiteX4" fmla="*/ 2943895 w 4353647"/>
              <a:gd name="connsiteY4" fmla="*/ 502484 h 657095"/>
              <a:gd name="connsiteX5" fmla="*/ 3690234 w 4353647"/>
              <a:gd name="connsiteY5" fmla="*/ 541137 h 657095"/>
              <a:gd name="connsiteX6" fmla="*/ 4353647 w 4353647"/>
              <a:gd name="connsiteY6" fmla="*/ 270569 h 657095"/>
              <a:gd name="connsiteX0" fmla="*/ 0 w 4353647"/>
              <a:gd name="connsiteY0" fmla="*/ 231916 h 657095"/>
              <a:gd name="connsiteX1" fmla="*/ 746340 w 4353647"/>
              <a:gd name="connsiteY1" fmla="*/ 657095 h 657095"/>
              <a:gd name="connsiteX2" fmla="*/ 1451216 w 4353647"/>
              <a:gd name="connsiteY2" fmla="*/ 0 h 657095"/>
              <a:gd name="connsiteX3" fmla="*/ 2197555 w 4353647"/>
              <a:gd name="connsiteY3" fmla="*/ 38653 h 657095"/>
              <a:gd name="connsiteX4" fmla="*/ 2943895 w 4353647"/>
              <a:gd name="connsiteY4" fmla="*/ 502484 h 657095"/>
              <a:gd name="connsiteX5" fmla="*/ 3648771 w 4353647"/>
              <a:gd name="connsiteY5" fmla="*/ 309221 h 657095"/>
              <a:gd name="connsiteX6" fmla="*/ 4353647 w 4353647"/>
              <a:gd name="connsiteY6" fmla="*/ 270569 h 65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3647" h="657095">
                <a:moveTo>
                  <a:pt x="0" y="231916"/>
                </a:moveTo>
                <a:lnTo>
                  <a:pt x="746340" y="657095"/>
                </a:lnTo>
                <a:lnTo>
                  <a:pt x="1451216" y="0"/>
                </a:lnTo>
                <a:lnTo>
                  <a:pt x="2197555" y="38653"/>
                </a:lnTo>
                <a:lnTo>
                  <a:pt x="2943895" y="502484"/>
                </a:lnTo>
                <a:lnTo>
                  <a:pt x="3648771" y="309221"/>
                </a:lnTo>
                <a:lnTo>
                  <a:pt x="4353647" y="270569"/>
                </a:lnTo>
              </a:path>
            </a:pathLst>
          </a:custGeom>
          <a:noFill/>
          <a:ln w="38100" cap="flat" cmpd="sng" algn="ctr">
            <a:solidFill>
              <a:srgbClr val="1BBE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 name="Freihandform 15"/>
          <p:cNvSpPr/>
          <p:nvPr/>
        </p:nvSpPr>
        <p:spPr>
          <a:xfrm>
            <a:off x="5364088" y="3429000"/>
            <a:ext cx="2160240" cy="1008112"/>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0 w 7951112"/>
              <a:gd name="connsiteY0" fmla="*/ 1280160 h 3517392"/>
              <a:gd name="connsiteX1" fmla="*/ 798 w 7951112"/>
              <a:gd name="connsiteY1" fmla="*/ 1277162 h 3517392"/>
              <a:gd name="connsiteX2" fmla="*/ 359664 w 7951112"/>
              <a:gd name="connsiteY2" fmla="*/ 304800 h 3517392"/>
              <a:gd name="connsiteX3" fmla="*/ 719328 w 7951112"/>
              <a:gd name="connsiteY3" fmla="*/ 353568 h 3517392"/>
              <a:gd name="connsiteX4" fmla="*/ 1078992 w 7951112"/>
              <a:gd name="connsiteY4" fmla="*/ 0 h 3517392"/>
              <a:gd name="connsiteX5" fmla="*/ 1463040 w 7951112"/>
              <a:gd name="connsiteY5" fmla="*/ 6096 h 3517392"/>
              <a:gd name="connsiteX6" fmla="*/ 1811562 w 7951112"/>
              <a:gd name="connsiteY6" fmla="*/ 2048591 h 3517392"/>
              <a:gd name="connsiteX7" fmla="*/ 2182368 w 7951112"/>
              <a:gd name="connsiteY7" fmla="*/ 780288 h 3517392"/>
              <a:gd name="connsiteX8" fmla="*/ 2542032 w 7951112"/>
              <a:gd name="connsiteY8" fmla="*/ 1066800 h 3517392"/>
              <a:gd name="connsiteX9" fmla="*/ 2919984 w 7951112"/>
              <a:gd name="connsiteY9" fmla="*/ 1773936 h 3517392"/>
              <a:gd name="connsiteX10" fmla="*/ 3279648 w 7951112"/>
              <a:gd name="connsiteY10" fmla="*/ 2267712 h 3517392"/>
              <a:gd name="connsiteX11" fmla="*/ 3639312 w 7951112"/>
              <a:gd name="connsiteY11" fmla="*/ 3517392 h 3517392"/>
              <a:gd name="connsiteX12" fmla="*/ 3998976 w 7951112"/>
              <a:gd name="connsiteY12" fmla="*/ 2529840 h 3517392"/>
              <a:gd name="connsiteX13" fmla="*/ 4340825 w 7951112"/>
              <a:gd name="connsiteY13" fmla="*/ 2589728 h 3517392"/>
              <a:gd name="connsiteX14" fmla="*/ 4730496 w 7951112"/>
              <a:gd name="connsiteY14" fmla="*/ 1688592 h 3517392"/>
              <a:gd name="connsiteX15" fmla="*/ 5045701 w 7951112"/>
              <a:gd name="connsiteY15" fmla="*/ 1893980 h 3517392"/>
              <a:gd name="connsiteX16" fmla="*/ 5418871 w 7951112"/>
              <a:gd name="connsiteY16" fmla="*/ 1314190 h 3517392"/>
              <a:gd name="connsiteX17" fmla="*/ 5821680 w 7951112"/>
              <a:gd name="connsiteY17" fmla="*/ 1786128 h 3517392"/>
              <a:gd name="connsiteX18" fmla="*/ 6193536 w 7951112"/>
              <a:gd name="connsiteY18" fmla="*/ 1664208 h 3517392"/>
              <a:gd name="connsiteX19" fmla="*/ 6553200 w 7951112"/>
              <a:gd name="connsiteY19" fmla="*/ 1938528 h 3517392"/>
              <a:gd name="connsiteX20" fmla="*/ 6828624 w 7951112"/>
              <a:gd name="connsiteY20" fmla="*/ 1855328 h 3517392"/>
              <a:gd name="connsiteX21" fmla="*/ 7243255 w 7951112"/>
              <a:gd name="connsiteY21" fmla="*/ 1546106 h 3517392"/>
              <a:gd name="connsiteX22" fmla="*/ 7574962 w 7951112"/>
              <a:gd name="connsiteY22" fmla="*/ 1082274 h 3517392"/>
              <a:gd name="connsiteX23" fmla="*/ 7948131 w 7951112"/>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1 w 7591449"/>
              <a:gd name="connsiteY0" fmla="*/ 304800 h 3517392"/>
              <a:gd name="connsiteX1" fmla="*/ 359665 w 7591449"/>
              <a:gd name="connsiteY1" fmla="*/ 353568 h 3517392"/>
              <a:gd name="connsiteX2" fmla="*/ 719329 w 7591449"/>
              <a:gd name="connsiteY2" fmla="*/ 0 h 3517392"/>
              <a:gd name="connsiteX3" fmla="*/ 1103377 w 7591449"/>
              <a:gd name="connsiteY3" fmla="*/ 6096 h 3517392"/>
              <a:gd name="connsiteX4" fmla="*/ 1451899 w 7591449"/>
              <a:gd name="connsiteY4" fmla="*/ 2048591 h 3517392"/>
              <a:gd name="connsiteX5" fmla="*/ 1822705 w 7591449"/>
              <a:gd name="connsiteY5" fmla="*/ 780288 h 3517392"/>
              <a:gd name="connsiteX6" fmla="*/ 2182369 w 7591449"/>
              <a:gd name="connsiteY6" fmla="*/ 1066800 h 3517392"/>
              <a:gd name="connsiteX7" fmla="*/ 2560321 w 7591449"/>
              <a:gd name="connsiteY7" fmla="*/ 1773936 h 3517392"/>
              <a:gd name="connsiteX8" fmla="*/ 2919985 w 7591449"/>
              <a:gd name="connsiteY8" fmla="*/ 2267712 h 3517392"/>
              <a:gd name="connsiteX9" fmla="*/ 3279649 w 7591449"/>
              <a:gd name="connsiteY9" fmla="*/ 3517392 h 3517392"/>
              <a:gd name="connsiteX10" fmla="*/ 3639313 w 7591449"/>
              <a:gd name="connsiteY10" fmla="*/ 2529840 h 3517392"/>
              <a:gd name="connsiteX11" fmla="*/ 3981162 w 7591449"/>
              <a:gd name="connsiteY11" fmla="*/ 2589728 h 3517392"/>
              <a:gd name="connsiteX12" fmla="*/ 4370833 w 7591449"/>
              <a:gd name="connsiteY12" fmla="*/ 1688592 h 3517392"/>
              <a:gd name="connsiteX13" fmla="*/ 4686038 w 7591449"/>
              <a:gd name="connsiteY13" fmla="*/ 1893980 h 3517392"/>
              <a:gd name="connsiteX14" fmla="*/ 5059208 w 7591449"/>
              <a:gd name="connsiteY14" fmla="*/ 1314190 h 3517392"/>
              <a:gd name="connsiteX15" fmla="*/ 5462017 w 7591449"/>
              <a:gd name="connsiteY15" fmla="*/ 1786128 h 3517392"/>
              <a:gd name="connsiteX16" fmla="*/ 5833873 w 7591449"/>
              <a:gd name="connsiteY16" fmla="*/ 1664208 h 3517392"/>
              <a:gd name="connsiteX17" fmla="*/ 6193537 w 7591449"/>
              <a:gd name="connsiteY17" fmla="*/ 1938528 h 3517392"/>
              <a:gd name="connsiteX18" fmla="*/ 6468961 w 7591449"/>
              <a:gd name="connsiteY18" fmla="*/ 1855328 h 3517392"/>
              <a:gd name="connsiteX19" fmla="*/ 6883592 w 7591449"/>
              <a:gd name="connsiteY19" fmla="*/ 1546106 h 3517392"/>
              <a:gd name="connsiteX20" fmla="*/ 7215299 w 7591449"/>
              <a:gd name="connsiteY20" fmla="*/ 1082274 h 3517392"/>
              <a:gd name="connsiteX21" fmla="*/ 7588468 w 7591449"/>
              <a:gd name="connsiteY21" fmla="*/ 1932633 h 3517392"/>
              <a:gd name="connsiteX0" fmla="*/ 0 w 7591448"/>
              <a:gd name="connsiteY0" fmla="*/ 298704 h 3511296"/>
              <a:gd name="connsiteX1" fmla="*/ 359664 w 7591448"/>
              <a:gd name="connsiteY1" fmla="*/ 347472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298704 h 3511296"/>
              <a:gd name="connsiteX1" fmla="*/ 1103376 w 7591448"/>
              <a:gd name="connsiteY1" fmla="*/ 0 h 3511296"/>
              <a:gd name="connsiteX2" fmla="*/ 1451898 w 7591448"/>
              <a:gd name="connsiteY2" fmla="*/ 2042495 h 3511296"/>
              <a:gd name="connsiteX3" fmla="*/ 1822704 w 7591448"/>
              <a:gd name="connsiteY3" fmla="*/ 774192 h 3511296"/>
              <a:gd name="connsiteX4" fmla="*/ 2182368 w 7591448"/>
              <a:gd name="connsiteY4" fmla="*/ 1060704 h 3511296"/>
              <a:gd name="connsiteX5" fmla="*/ 2560320 w 7591448"/>
              <a:gd name="connsiteY5" fmla="*/ 1767840 h 3511296"/>
              <a:gd name="connsiteX6" fmla="*/ 2919984 w 7591448"/>
              <a:gd name="connsiteY6" fmla="*/ 2261616 h 3511296"/>
              <a:gd name="connsiteX7" fmla="*/ 3279648 w 7591448"/>
              <a:gd name="connsiteY7" fmla="*/ 3511296 h 3511296"/>
              <a:gd name="connsiteX8" fmla="*/ 3639312 w 7591448"/>
              <a:gd name="connsiteY8" fmla="*/ 2523744 h 3511296"/>
              <a:gd name="connsiteX9" fmla="*/ 3981161 w 7591448"/>
              <a:gd name="connsiteY9" fmla="*/ 2583632 h 3511296"/>
              <a:gd name="connsiteX10" fmla="*/ 4370832 w 7591448"/>
              <a:gd name="connsiteY10" fmla="*/ 1682496 h 3511296"/>
              <a:gd name="connsiteX11" fmla="*/ 4686037 w 7591448"/>
              <a:gd name="connsiteY11" fmla="*/ 1887884 h 3511296"/>
              <a:gd name="connsiteX12" fmla="*/ 5059207 w 7591448"/>
              <a:gd name="connsiteY12" fmla="*/ 1308094 h 3511296"/>
              <a:gd name="connsiteX13" fmla="*/ 5462016 w 7591448"/>
              <a:gd name="connsiteY13" fmla="*/ 1780032 h 3511296"/>
              <a:gd name="connsiteX14" fmla="*/ 5833872 w 7591448"/>
              <a:gd name="connsiteY14" fmla="*/ 1658112 h 3511296"/>
              <a:gd name="connsiteX15" fmla="*/ 6193536 w 7591448"/>
              <a:gd name="connsiteY15" fmla="*/ 1932432 h 3511296"/>
              <a:gd name="connsiteX16" fmla="*/ 6468960 w 7591448"/>
              <a:gd name="connsiteY16" fmla="*/ 1849232 h 3511296"/>
              <a:gd name="connsiteX17" fmla="*/ 6883591 w 7591448"/>
              <a:gd name="connsiteY17" fmla="*/ 1540010 h 3511296"/>
              <a:gd name="connsiteX18" fmla="*/ 7215298 w 7591448"/>
              <a:gd name="connsiteY18" fmla="*/ 1076178 h 3511296"/>
              <a:gd name="connsiteX19" fmla="*/ 7588467 w 7591448"/>
              <a:gd name="connsiteY19" fmla="*/ 1926537 h 3511296"/>
              <a:gd name="connsiteX0" fmla="*/ 0 w 7591448"/>
              <a:gd name="connsiteY0" fmla="*/ 298704 h 3511296"/>
              <a:gd name="connsiteX1" fmla="*/ 625611 w 7591448"/>
              <a:gd name="connsiteY1" fmla="*/ 1192137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0 h 3251245"/>
              <a:gd name="connsiteX1" fmla="*/ 625611 w 7591448"/>
              <a:gd name="connsiteY1" fmla="*/ 893433 h 3251245"/>
              <a:gd name="connsiteX2" fmla="*/ 1662194 w 7591448"/>
              <a:gd name="connsiteY2" fmla="*/ 3251245 h 3251245"/>
              <a:gd name="connsiteX3" fmla="*/ 1451898 w 7591448"/>
              <a:gd name="connsiteY3" fmla="*/ 1743791 h 3251245"/>
              <a:gd name="connsiteX4" fmla="*/ 1822704 w 7591448"/>
              <a:gd name="connsiteY4" fmla="*/ 475488 h 3251245"/>
              <a:gd name="connsiteX5" fmla="*/ 2182368 w 7591448"/>
              <a:gd name="connsiteY5" fmla="*/ 762000 h 3251245"/>
              <a:gd name="connsiteX6" fmla="*/ 2560320 w 7591448"/>
              <a:gd name="connsiteY6" fmla="*/ 1469136 h 3251245"/>
              <a:gd name="connsiteX7" fmla="*/ 2919984 w 7591448"/>
              <a:gd name="connsiteY7" fmla="*/ 1962912 h 3251245"/>
              <a:gd name="connsiteX8" fmla="*/ 3279648 w 7591448"/>
              <a:gd name="connsiteY8" fmla="*/ 3212592 h 3251245"/>
              <a:gd name="connsiteX9" fmla="*/ 3639312 w 7591448"/>
              <a:gd name="connsiteY9" fmla="*/ 2225040 h 3251245"/>
              <a:gd name="connsiteX10" fmla="*/ 3981161 w 7591448"/>
              <a:gd name="connsiteY10" fmla="*/ 2284928 h 3251245"/>
              <a:gd name="connsiteX11" fmla="*/ 4370832 w 7591448"/>
              <a:gd name="connsiteY11" fmla="*/ 1383792 h 3251245"/>
              <a:gd name="connsiteX12" fmla="*/ 4686037 w 7591448"/>
              <a:gd name="connsiteY12" fmla="*/ 1589180 h 3251245"/>
              <a:gd name="connsiteX13" fmla="*/ 5059207 w 7591448"/>
              <a:gd name="connsiteY13" fmla="*/ 1009390 h 3251245"/>
              <a:gd name="connsiteX14" fmla="*/ 5462016 w 7591448"/>
              <a:gd name="connsiteY14" fmla="*/ 1481328 h 3251245"/>
              <a:gd name="connsiteX15" fmla="*/ 5833872 w 7591448"/>
              <a:gd name="connsiteY15" fmla="*/ 1359408 h 3251245"/>
              <a:gd name="connsiteX16" fmla="*/ 6193536 w 7591448"/>
              <a:gd name="connsiteY16" fmla="*/ 1633728 h 3251245"/>
              <a:gd name="connsiteX17" fmla="*/ 6468960 w 7591448"/>
              <a:gd name="connsiteY17" fmla="*/ 1550528 h 3251245"/>
              <a:gd name="connsiteX18" fmla="*/ 6883591 w 7591448"/>
              <a:gd name="connsiteY18" fmla="*/ 1241306 h 3251245"/>
              <a:gd name="connsiteX19" fmla="*/ 7215298 w 7591448"/>
              <a:gd name="connsiteY19" fmla="*/ 777474 h 3251245"/>
              <a:gd name="connsiteX20" fmla="*/ 7588467 w 7591448"/>
              <a:gd name="connsiteY20"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1822704 w 7591448"/>
              <a:gd name="connsiteY3" fmla="*/ 475488 h 3251245"/>
              <a:gd name="connsiteX4" fmla="*/ 2182368 w 7591448"/>
              <a:gd name="connsiteY4" fmla="*/ 762000 h 3251245"/>
              <a:gd name="connsiteX5" fmla="*/ 2560320 w 7591448"/>
              <a:gd name="connsiteY5" fmla="*/ 1469136 h 3251245"/>
              <a:gd name="connsiteX6" fmla="*/ 2919984 w 7591448"/>
              <a:gd name="connsiteY6" fmla="*/ 1962912 h 3251245"/>
              <a:gd name="connsiteX7" fmla="*/ 3279648 w 7591448"/>
              <a:gd name="connsiteY7" fmla="*/ 3212592 h 3251245"/>
              <a:gd name="connsiteX8" fmla="*/ 3639312 w 7591448"/>
              <a:gd name="connsiteY8" fmla="*/ 2225040 h 3251245"/>
              <a:gd name="connsiteX9" fmla="*/ 3981161 w 7591448"/>
              <a:gd name="connsiteY9" fmla="*/ 2284928 h 3251245"/>
              <a:gd name="connsiteX10" fmla="*/ 4370832 w 7591448"/>
              <a:gd name="connsiteY10" fmla="*/ 1383792 h 3251245"/>
              <a:gd name="connsiteX11" fmla="*/ 4686037 w 7591448"/>
              <a:gd name="connsiteY11" fmla="*/ 1589180 h 3251245"/>
              <a:gd name="connsiteX12" fmla="*/ 5059207 w 7591448"/>
              <a:gd name="connsiteY12" fmla="*/ 1009390 h 3251245"/>
              <a:gd name="connsiteX13" fmla="*/ 5462016 w 7591448"/>
              <a:gd name="connsiteY13" fmla="*/ 1481328 h 3251245"/>
              <a:gd name="connsiteX14" fmla="*/ 5833872 w 7591448"/>
              <a:gd name="connsiteY14" fmla="*/ 1359408 h 3251245"/>
              <a:gd name="connsiteX15" fmla="*/ 6193536 w 7591448"/>
              <a:gd name="connsiteY15" fmla="*/ 1633728 h 3251245"/>
              <a:gd name="connsiteX16" fmla="*/ 6468960 w 7591448"/>
              <a:gd name="connsiteY16" fmla="*/ 1550528 h 3251245"/>
              <a:gd name="connsiteX17" fmla="*/ 6883591 w 7591448"/>
              <a:gd name="connsiteY17" fmla="*/ 1241306 h 3251245"/>
              <a:gd name="connsiteX18" fmla="*/ 7215298 w 7591448"/>
              <a:gd name="connsiteY18" fmla="*/ 777474 h 3251245"/>
              <a:gd name="connsiteX19" fmla="*/ 7588467 w 7591448"/>
              <a:gd name="connsiteY19"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2182368 w 7591448"/>
              <a:gd name="connsiteY3" fmla="*/ 762000 h 3251245"/>
              <a:gd name="connsiteX4" fmla="*/ 2560320 w 7591448"/>
              <a:gd name="connsiteY4" fmla="*/ 1469136 h 3251245"/>
              <a:gd name="connsiteX5" fmla="*/ 2919984 w 7591448"/>
              <a:gd name="connsiteY5" fmla="*/ 1962912 h 3251245"/>
              <a:gd name="connsiteX6" fmla="*/ 3279648 w 7591448"/>
              <a:gd name="connsiteY6" fmla="*/ 3212592 h 3251245"/>
              <a:gd name="connsiteX7" fmla="*/ 3639312 w 7591448"/>
              <a:gd name="connsiteY7" fmla="*/ 2225040 h 3251245"/>
              <a:gd name="connsiteX8" fmla="*/ 3981161 w 7591448"/>
              <a:gd name="connsiteY8" fmla="*/ 2284928 h 3251245"/>
              <a:gd name="connsiteX9" fmla="*/ 4370832 w 7591448"/>
              <a:gd name="connsiteY9" fmla="*/ 1383792 h 3251245"/>
              <a:gd name="connsiteX10" fmla="*/ 4686037 w 7591448"/>
              <a:gd name="connsiteY10" fmla="*/ 1589180 h 3251245"/>
              <a:gd name="connsiteX11" fmla="*/ 5059207 w 7591448"/>
              <a:gd name="connsiteY11" fmla="*/ 1009390 h 3251245"/>
              <a:gd name="connsiteX12" fmla="*/ 5462016 w 7591448"/>
              <a:gd name="connsiteY12" fmla="*/ 1481328 h 3251245"/>
              <a:gd name="connsiteX13" fmla="*/ 5833872 w 7591448"/>
              <a:gd name="connsiteY13" fmla="*/ 1359408 h 3251245"/>
              <a:gd name="connsiteX14" fmla="*/ 6193536 w 7591448"/>
              <a:gd name="connsiteY14" fmla="*/ 1633728 h 3251245"/>
              <a:gd name="connsiteX15" fmla="*/ 6468960 w 7591448"/>
              <a:gd name="connsiteY15" fmla="*/ 1550528 h 3251245"/>
              <a:gd name="connsiteX16" fmla="*/ 6883591 w 7591448"/>
              <a:gd name="connsiteY16" fmla="*/ 1241306 h 3251245"/>
              <a:gd name="connsiteX17" fmla="*/ 7215298 w 7591448"/>
              <a:gd name="connsiteY17" fmla="*/ 777474 h 3251245"/>
              <a:gd name="connsiteX18" fmla="*/ 7588467 w 7591448"/>
              <a:gd name="connsiteY18" fmla="*/ 1627833 h 3251245"/>
              <a:gd name="connsiteX0" fmla="*/ 0 w 7339007"/>
              <a:gd name="connsiteY0" fmla="*/ 0 h 4213139"/>
              <a:gd name="connsiteX1" fmla="*/ 373170 w 7339007"/>
              <a:gd name="connsiteY1" fmla="*/ 1855327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04875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46339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174486"/>
              <a:gd name="connsiteX1" fmla="*/ 746339 w 7339007"/>
              <a:gd name="connsiteY1" fmla="*/ 850358 h 4174486"/>
              <a:gd name="connsiteX2" fmla="*/ 1409752 w 7339007"/>
              <a:gd name="connsiteY2" fmla="*/ 734400 h 4174486"/>
              <a:gd name="connsiteX3" fmla="*/ 1929927 w 7339007"/>
              <a:gd name="connsiteY3" fmla="*/ 1723894 h 4174486"/>
              <a:gd name="connsiteX4" fmla="*/ 2307879 w 7339007"/>
              <a:gd name="connsiteY4" fmla="*/ 2431030 h 4174486"/>
              <a:gd name="connsiteX5" fmla="*/ 2667543 w 7339007"/>
              <a:gd name="connsiteY5" fmla="*/ 2924806 h 4174486"/>
              <a:gd name="connsiteX6" fmla="*/ 3027207 w 7339007"/>
              <a:gd name="connsiteY6" fmla="*/ 4174486 h 4174486"/>
              <a:gd name="connsiteX7" fmla="*/ 3386871 w 7339007"/>
              <a:gd name="connsiteY7" fmla="*/ 3186934 h 4174486"/>
              <a:gd name="connsiteX8" fmla="*/ 3728720 w 7339007"/>
              <a:gd name="connsiteY8" fmla="*/ 3246822 h 4174486"/>
              <a:gd name="connsiteX9" fmla="*/ 4118391 w 7339007"/>
              <a:gd name="connsiteY9" fmla="*/ 2345686 h 4174486"/>
              <a:gd name="connsiteX10" fmla="*/ 4433596 w 7339007"/>
              <a:gd name="connsiteY10" fmla="*/ 2551074 h 4174486"/>
              <a:gd name="connsiteX11" fmla="*/ 4806766 w 7339007"/>
              <a:gd name="connsiteY11" fmla="*/ 1971284 h 4174486"/>
              <a:gd name="connsiteX12" fmla="*/ 5209575 w 7339007"/>
              <a:gd name="connsiteY12" fmla="*/ 2443222 h 4174486"/>
              <a:gd name="connsiteX13" fmla="*/ 5581431 w 7339007"/>
              <a:gd name="connsiteY13" fmla="*/ 2321302 h 4174486"/>
              <a:gd name="connsiteX14" fmla="*/ 5941095 w 7339007"/>
              <a:gd name="connsiteY14" fmla="*/ 2595622 h 4174486"/>
              <a:gd name="connsiteX15" fmla="*/ 6216519 w 7339007"/>
              <a:gd name="connsiteY15" fmla="*/ 2512422 h 4174486"/>
              <a:gd name="connsiteX16" fmla="*/ 6631150 w 7339007"/>
              <a:gd name="connsiteY16" fmla="*/ 2203200 h 4174486"/>
              <a:gd name="connsiteX17" fmla="*/ 6962857 w 7339007"/>
              <a:gd name="connsiteY17" fmla="*/ 1739368 h 4174486"/>
              <a:gd name="connsiteX18" fmla="*/ 7336026 w 7339007"/>
              <a:gd name="connsiteY18" fmla="*/ 2589727 h 4174486"/>
              <a:gd name="connsiteX0" fmla="*/ 0 w 7339007"/>
              <a:gd name="connsiteY0" fmla="*/ 0 h 4174486"/>
              <a:gd name="connsiteX1" fmla="*/ 746339 w 7339007"/>
              <a:gd name="connsiteY1" fmla="*/ 850358 h 4174486"/>
              <a:gd name="connsiteX2" fmla="*/ 1929927 w 7339007"/>
              <a:gd name="connsiteY2" fmla="*/ 1723894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1971285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667543 w 7339007"/>
              <a:gd name="connsiteY3" fmla="*/ 2924806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579790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3027207 w 7339007"/>
              <a:gd name="connsiteY3" fmla="*/ 4174486 h 4174486"/>
              <a:gd name="connsiteX4" fmla="*/ 3386871 w 7339007"/>
              <a:gd name="connsiteY4" fmla="*/ 3186934 h 4174486"/>
              <a:gd name="connsiteX5" fmla="*/ 3728720 w 7339007"/>
              <a:gd name="connsiteY5" fmla="*/ 3246822 h 4174486"/>
              <a:gd name="connsiteX6" fmla="*/ 4118391 w 7339007"/>
              <a:gd name="connsiteY6" fmla="*/ 2345686 h 4174486"/>
              <a:gd name="connsiteX7" fmla="*/ 4433596 w 7339007"/>
              <a:gd name="connsiteY7" fmla="*/ 2551074 h 4174486"/>
              <a:gd name="connsiteX8" fmla="*/ 4806766 w 7339007"/>
              <a:gd name="connsiteY8" fmla="*/ 1971284 h 4174486"/>
              <a:gd name="connsiteX9" fmla="*/ 5209575 w 7339007"/>
              <a:gd name="connsiteY9" fmla="*/ 2443222 h 4174486"/>
              <a:gd name="connsiteX10" fmla="*/ 5581431 w 7339007"/>
              <a:gd name="connsiteY10" fmla="*/ 2321302 h 4174486"/>
              <a:gd name="connsiteX11" fmla="*/ 5941095 w 7339007"/>
              <a:gd name="connsiteY11" fmla="*/ 2595622 h 4174486"/>
              <a:gd name="connsiteX12" fmla="*/ 6216519 w 7339007"/>
              <a:gd name="connsiteY12" fmla="*/ 2512422 h 4174486"/>
              <a:gd name="connsiteX13" fmla="*/ 6631150 w 7339007"/>
              <a:gd name="connsiteY13" fmla="*/ 2203200 h 4174486"/>
              <a:gd name="connsiteX14" fmla="*/ 6962857 w 7339007"/>
              <a:gd name="connsiteY14" fmla="*/ 1739368 h 4174486"/>
              <a:gd name="connsiteX15" fmla="*/ 7336026 w 7339007"/>
              <a:gd name="connsiteY15" fmla="*/ 2589727 h 4174486"/>
              <a:gd name="connsiteX0" fmla="*/ 0 w 7339007"/>
              <a:gd name="connsiteY0" fmla="*/ 0 h 3246822"/>
              <a:gd name="connsiteX1" fmla="*/ 746339 w 7339007"/>
              <a:gd name="connsiteY1" fmla="*/ 850358 h 3246822"/>
              <a:gd name="connsiteX2" fmla="*/ 1409752 w 7339007"/>
              <a:gd name="connsiteY2" fmla="*/ 773053 h 3246822"/>
              <a:gd name="connsiteX3" fmla="*/ 2653651 w 7339007"/>
              <a:gd name="connsiteY3" fmla="*/ 1623411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1782921 w 7339007"/>
              <a:gd name="connsiteY3" fmla="*/ 1004969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728720 w 7339007"/>
              <a:gd name="connsiteY4" fmla="*/ 3246822 h 3246822"/>
              <a:gd name="connsiteX5" fmla="*/ 4118391 w 7339007"/>
              <a:gd name="connsiteY5" fmla="*/ 2345686 h 3246822"/>
              <a:gd name="connsiteX6" fmla="*/ 4433596 w 7339007"/>
              <a:gd name="connsiteY6" fmla="*/ 2551074 h 3246822"/>
              <a:gd name="connsiteX7" fmla="*/ 4806766 w 7339007"/>
              <a:gd name="connsiteY7" fmla="*/ 1971284 h 3246822"/>
              <a:gd name="connsiteX8" fmla="*/ 5209575 w 7339007"/>
              <a:gd name="connsiteY8" fmla="*/ 2443222 h 3246822"/>
              <a:gd name="connsiteX9" fmla="*/ 5581431 w 7339007"/>
              <a:gd name="connsiteY9" fmla="*/ 2321302 h 3246822"/>
              <a:gd name="connsiteX10" fmla="*/ 5941095 w 7339007"/>
              <a:gd name="connsiteY10" fmla="*/ 2595622 h 3246822"/>
              <a:gd name="connsiteX11" fmla="*/ 6216519 w 7339007"/>
              <a:gd name="connsiteY11" fmla="*/ 2512422 h 3246822"/>
              <a:gd name="connsiteX12" fmla="*/ 6631150 w 7339007"/>
              <a:gd name="connsiteY12" fmla="*/ 2203200 h 3246822"/>
              <a:gd name="connsiteX13" fmla="*/ 6962857 w 7339007"/>
              <a:gd name="connsiteY13" fmla="*/ 1739368 h 3246822"/>
              <a:gd name="connsiteX14" fmla="*/ 7336026 w 7339007"/>
              <a:gd name="connsiteY14" fmla="*/ 2589727 h 32468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118391 w 7339007"/>
              <a:gd name="connsiteY4" fmla="*/ 2345686 h 2595622"/>
              <a:gd name="connsiteX5" fmla="*/ 4433596 w 7339007"/>
              <a:gd name="connsiteY5" fmla="*/ 2551074 h 2595622"/>
              <a:gd name="connsiteX6" fmla="*/ 4806766 w 7339007"/>
              <a:gd name="connsiteY6" fmla="*/ 1971284 h 2595622"/>
              <a:gd name="connsiteX7" fmla="*/ 5209575 w 7339007"/>
              <a:gd name="connsiteY7" fmla="*/ 2443222 h 2595622"/>
              <a:gd name="connsiteX8" fmla="*/ 5581431 w 7339007"/>
              <a:gd name="connsiteY8" fmla="*/ 2321302 h 2595622"/>
              <a:gd name="connsiteX9" fmla="*/ 5941095 w 7339007"/>
              <a:gd name="connsiteY9" fmla="*/ 2595622 h 2595622"/>
              <a:gd name="connsiteX10" fmla="*/ 6216519 w 7339007"/>
              <a:gd name="connsiteY10" fmla="*/ 2512422 h 2595622"/>
              <a:gd name="connsiteX11" fmla="*/ 6631150 w 7339007"/>
              <a:gd name="connsiteY11" fmla="*/ 2203200 h 2595622"/>
              <a:gd name="connsiteX12" fmla="*/ 6962857 w 7339007"/>
              <a:gd name="connsiteY12" fmla="*/ 1739368 h 2595622"/>
              <a:gd name="connsiteX13" fmla="*/ 7336026 w 7339007"/>
              <a:gd name="connsiteY13"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433596 w 7339007"/>
              <a:gd name="connsiteY4" fmla="*/ 2551074 h 2595622"/>
              <a:gd name="connsiteX5" fmla="*/ 4806766 w 7339007"/>
              <a:gd name="connsiteY5" fmla="*/ 1971284 h 2595622"/>
              <a:gd name="connsiteX6" fmla="*/ 5209575 w 7339007"/>
              <a:gd name="connsiteY6" fmla="*/ 2443222 h 2595622"/>
              <a:gd name="connsiteX7" fmla="*/ 5581431 w 7339007"/>
              <a:gd name="connsiteY7" fmla="*/ 2321302 h 2595622"/>
              <a:gd name="connsiteX8" fmla="*/ 5941095 w 7339007"/>
              <a:gd name="connsiteY8" fmla="*/ 2595622 h 2595622"/>
              <a:gd name="connsiteX9" fmla="*/ 6216519 w 7339007"/>
              <a:gd name="connsiteY9" fmla="*/ 2512422 h 2595622"/>
              <a:gd name="connsiteX10" fmla="*/ 6631150 w 7339007"/>
              <a:gd name="connsiteY10" fmla="*/ 2203200 h 2595622"/>
              <a:gd name="connsiteX11" fmla="*/ 6962857 w 7339007"/>
              <a:gd name="connsiteY11" fmla="*/ 1739368 h 2595622"/>
              <a:gd name="connsiteX12" fmla="*/ 7336026 w 7339007"/>
              <a:gd name="connsiteY12"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806766 w 7339007"/>
              <a:gd name="connsiteY4" fmla="*/ 1971284 h 2595622"/>
              <a:gd name="connsiteX5" fmla="*/ 5209575 w 7339007"/>
              <a:gd name="connsiteY5" fmla="*/ 2443222 h 2595622"/>
              <a:gd name="connsiteX6" fmla="*/ 5581431 w 7339007"/>
              <a:gd name="connsiteY6" fmla="*/ 2321302 h 2595622"/>
              <a:gd name="connsiteX7" fmla="*/ 5941095 w 7339007"/>
              <a:gd name="connsiteY7" fmla="*/ 2595622 h 2595622"/>
              <a:gd name="connsiteX8" fmla="*/ 6216519 w 7339007"/>
              <a:gd name="connsiteY8" fmla="*/ 2512422 h 2595622"/>
              <a:gd name="connsiteX9" fmla="*/ 6631150 w 7339007"/>
              <a:gd name="connsiteY9" fmla="*/ 2203200 h 2595622"/>
              <a:gd name="connsiteX10" fmla="*/ 6962857 w 7339007"/>
              <a:gd name="connsiteY10" fmla="*/ 1739368 h 2595622"/>
              <a:gd name="connsiteX11" fmla="*/ 7336026 w 7339007"/>
              <a:gd name="connsiteY11"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209575 w 7339007"/>
              <a:gd name="connsiteY4" fmla="*/ 2443222 h 2595622"/>
              <a:gd name="connsiteX5" fmla="*/ 5581431 w 7339007"/>
              <a:gd name="connsiteY5" fmla="*/ 2321302 h 2595622"/>
              <a:gd name="connsiteX6" fmla="*/ 5941095 w 7339007"/>
              <a:gd name="connsiteY6" fmla="*/ 2595622 h 2595622"/>
              <a:gd name="connsiteX7" fmla="*/ 6216519 w 7339007"/>
              <a:gd name="connsiteY7" fmla="*/ 2512422 h 2595622"/>
              <a:gd name="connsiteX8" fmla="*/ 6631150 w 7339007"/>
              <a:gd name="connsiteY8" fmla="*/ 2203200 h 2595622"/>
              <a:gd name="connsiteX9" fmla="*/ 6962857 w 7339007"/>
              <a:gd name="connsiteY9" fmla="*/ 1739368 h 2595622"/>
              <a:gd name="connsiteX10" fmla="*/ 7336026 w 7339007"/>
              <a:gd name="connsiteY10"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941095 w 7339007"/>
              <a:gd name="connsiteY4" fmla="*/ 2595622 h 2595622"/>
              <a:gd name="connsiteX5" fmla="*/ 6216519 w 7339007"/>
              <a:gd name="connsiteY5" fmla="*/ 2512422 h 2595622"/>
              <a:gd name="connsiteX6" fmla="*/ 6631150 w 7339007"/>
              <a:gd name="connsiteY6" fmla="*/ 2203200 h 2595622"/>
              <a:gd name="connsiteX7" fmla="*/ 6962857 w 7339007"/>
              <a:gd name="connsiteY7" fmla="*/ 1739368 h 2595622"/>
              <a:gd name="connsiteX8" fmla="*/ 7336026 w 7339007"/>
              <a:gd name="connsiteY8" fmla="*/ 2589727 h 2595622"/>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216519 w 7339007"/>
              <a:gd name="connsiteY4" fmla="*/ 2512422 h 2591143"/>
              <a:gd name="connsiteX5" fmla="*/ 6631150 w 7339007"/>
              <a:gd name="connsiteY5" fmla="*/ 2203200 h 2591143"/>
              <a:gd name="connsiteX6" fmla="*/ 6962857 w 7339007"/>
              <a:gd name="connsiteY6" fmla="*/ 1739368 h 2591143"/>
              <a:gd name="connsiteX7" fmla="*/ 7336026 w 7339007"/>
              <a:gd name="connsiteY7"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631150 w 7339007"/>
              <a:gd name="connsiteY4" fmla="*/ 2203200 h 2591143"/>
              <a:gd name="connsiteX5" fmla="*/ 6962857 w 7339007"/>
              <a:gd name="connsiteY5" fmla="*/ 1739368 h 2591143"/>
              <a:gd name="connsiteX6" fmla="*/ 7336026 w 7339007"/>
              <a:gd name="connsiteY6"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962857 w 7339007"/>
              <a:gd name="connsiteY4" fmla="*/ 1739368 h 2591143"/>
              <a:gd name="connsiteX5" fmla="*/ 7336026 w 7339007"/>
              <a:gd name="connsiteY5" fmla="*/ 2589727 h 2591143"/>
              <a:gd name="connsiteX0" fmla="*/ 0 w 7336025"/>
              <a:gd name="connsiteY0" fmla="*/ 0 h 2589727"/>
              <a:gd name="connsiteX1" fmla="*/ 746339 w 7336025"/>
              <a:gd name="connsiteY1" fmla="*/ 850358 h 2589727"/>
              <a:gd name="connsiteX2" fmla="*/ 1409752 w 7336025"/>
              <a:gd name="connsiteY2" fmla="*/ 773053 h 2589727"/>
              <a:gd name="connsiteX3" fmla="*/ 2156091 w 7336025"/>
              <a:gd name="connsiteY3" fmla="*/ 1391495 h 2589727"/>
              <a:gd name="connsiteX4" fmla="*/ 7336026 w 7336025"/>
              <a:gd name="connsiteY4" fmla="*/ 2589727 h 2589727"/>
              <a:gd name="connsiteX0" fmla="*/ 0 w 2156091"/>
              <a:gd name="connsiteY0" fmla="*/ 0 h 1391495"/>
              <a:gd name="connsiteX1" fmla="*/ 746339 w 2156091"/>
              <a:gd name="connsiteY1" fmla="*/ 850358 h 1391495"/>
              <a:gd name="connsiteX2" fmla="*/ 1409752 w 2156091"/>
              <a:gd name="connsiteY2" fmla="*/ 773053 h 1391495"/>
              <a:gd name="connsiteX3" fmla="*/ 2156091 w 2156091"/>
              <a:gd name="connsiteY3" fmla="*/ 1391495 h 1391495"/>
              <a:gd name="connsiteX0" fmla="*/ 0 w 1409753"/>
              <a:gd name="connsiteY0" fmla="*/ 0 h 850358"/>
              <a:gd name="connsiteX1" fmla="*/ 746339 w 1409753"/>
              <a:gd name="connsiteY1" fmla="*/ 850358 h 850358"/>
              <a:gd name="connsiteX2" fmla="*/ 1409752 w 1409753"/>
              <a:gd name="connsiteY2" fmla="*/ 773053 h 850358"/>
              <a:gd name="connsiteX0" fmla="*/ 0 w 1523399"/>
              <a:gd name="connsiteY0" fmla="*/ 0 h 850358"/>
              <a:gd name="connsiteX1" fmla="*/ 746339 w 1523399"/>
              <a:gd name="connsiteY1" fmla="*/ 850358 h 850358"/>
              <a:gd name="connsiteX2" fmla="*/ 1409752 w 1523399"/>
              <a:gd name="connsiteY2" fmla="*/ 773053 h 850358"/>
              <a:gd name="connsiteX3" fmla="*/ 1428221 w 1523399"/>
              <a:gd name="connsiteY3" fmla="*/ 761314 h 850358"/>
              <a:gd name="connsiteX0" fmla="*/ 0 w 2156092"/>
              <a:gd name="connsiteY0" fmla="*/ 0 h 1355289"/>
              <a:gd name="connsiteX1" fmla="*/ 746339 w 2156092"/>
              <a:gd name="connsiteY1" fmla="*/ 850358 h 1355289"/>
              <a:gd name="connsiteX2" fmla="*/ 1409752 w 2156092"/>
              <a:gd name="connsiteY2" fmla="*/ 773053 h 1355289"/>
              <a:gd name="connsiteX3" fmla="*/ 2156092 w 2156092"/>
              <a:gd name="connsiteY3" fmla="*/ 1352843 h 1355289"/>
              <a:gd name="connsiteX0" fmla="*/ 0 w 2156091"/>
              <a:gd name="connsiteY0" fmla="*/ 0 h 1393942"/>
              <a:gd name="connsiteX1" fmla="*/ 746339 w 2156091"/>
              <a:gd name="connsiteY1" fmla="*/ 850358 h 1393942"/>
              <a:gd name="connsiteX2" fmla="*/ 1409752 w 2156091"/>
              <a:gd name="connsiteY2" fmla="*/ 773053 h 1393942"/>
              <a:gd name="connsiteX3" fmla="*/ 2156091 w 2156091"/>
              <a:gd name="connsiteY3" fmla="*/ 1391496 h 1393942"/>
              <a:gd name="connsiteX0" fmla="*/ 0 w 2156092"/>
              <a:gd name="connsiteY0" fmla="*/ 0 h 1393942"/>
              <a:gd name="connsiteX1" fmla="*/ 746339 w 2156092"/>
              <a:gd name="connsiteY1" fmla="*/ 850358 h 1393942"/>
              <a:gd name="connsiteX2" fmla="*/ 1409752 w 2156092"/>
              <a:gd name="connsiteY2" fmla="*/ 773053 h 1393942"/>
              <a:gd name="connsiteX3" fmla="*/ 2156092 w 2156092"/>
              <a:gd name="connsiteY3" fmla="*/ 1391496 h 1393942"/>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285926"/>
              <a:gd name="connsiteY0" fmla="*/ 0 h 1491039"/>
              <a:gd name="connsiteX1" fmla="*/ 746339 w 2285926"/>
              <a:gd name="connsiteY1" fmla="*/ 850358 h 1491039"/>
              <a:gd name="connsiteX2" fmla="*/ 1409752 w 2285926"/>
              <a:gd name="connsiteY2" fmla="*/ 773053 h 1491039"/>
              <a:gd name="connsiteX3" fmla="*/ 2156092 w 2285926"/>
              <a:gd name="connsiteY3" fmla="*/ 1391496 h 1491039"/>
              <a:gd name="connsiteX4" fmla="*/ 2188756 w 2285926"/>
              <a:gd name="connsiteY4" fmla="*/ 1370312 h 1491039"/>
              <a:gd name="connsiteX0" fmla="*/ 0 w 2404871"/>
              <a:gd name="connsiteY0" fmla="*/ 0 h 1491039"/>
              <a:gd name="connsiteX1" fmla="*/ 746339 w 2404871"/>
              <a:gd name="connsiteY1" fmla="*/ 850358 h 1491039"/>
              <a:gd name="connsiteX2" fmla="*/ 1409752 w 2404871"/>
              <a:gd name="connsiteY2" fmla="*/ 773053 h 1491039"/>
              <a:gd name="connsiteX3" fmla="*/ 2156092 w 2404871"/>
              <a:gd name="connsiteY3" fmla="*/ 1391496 h 1491039"/>
              <a:gd name="connsiteX4" fmla="*/ 2404871 w 2404871"/>
              <a:gd name="connsiteY4" fmla="*/ 1314191 h 1491039"/>
              <a:gd name="connsiteX0" fmla="*/ 0 w 2902431"/>
              <a:gd name="connsiteY0" fmla="*/ 0 h 1491039"/>
              <a:gd name="connsiteX1" fmla="*/ 746339 w 2902431"/>
              <a:gd name="connsiteY1" fmla="*/ 850358 h 1491039"/>
              <a:gd name="connsiteX2" fmla="*/ 1409752 w 2902431"/>
              <a:gd name="connsiteY2" fmla="*/ 773053 h 1491039"/>
              <a:gd name="connsiteX3" fmla="*/ 2156092 w 2902431"/>
              <a:gd name="connsiteY3" fmla="*/ 1391496 h 1491039"/>
              <a:gd name="connsiteX4" fmla="*/ 2902431 w 2902431"/>
              <a:gd name="connsiteY4" fmla="*/ 1120927 h 1491039"/>
              <a:gd name="connsiteX0" fmla="*/ 0 w 2902431"/>
              <a:gd name="connsiteY0" fmla="*/ 0 h 1391496"/>
              <a:gd name="connsiteX1" fmla="*/ 746339 w 2902431"/>
              <a:gd name="connsiteY1" fmla="*/ 850358 h 1391496"/>
              <a:gd name="connsiteX2" fmla="*/ 1409752 w 2902431"/>
              <a:gd name="connsiteY2" fmla="*/ 773053 h 1391496"/>
              <a:gd name="connsiteX3" fmla="*/ 2156092 w 2902431"/>
              <a:gd name="connsiteY3" fmla="*/ 1391496 h 1391496"/>
              <a:gd name="connsiteX4" fmla="*/ 2902431 w 2902431"/>
              <a:gd name="connsiteY4" fmla="*/ 1120927 h 1391496"/>
              <a:gd name="connsiteX0" fmla="*/ 0 w 3029756"/>
              <a:gd name="connsiteY0" fmla="*/ 0 h 1391496"/>
              <a:gd name="connsiteX1" fmla="*/ 746339 w 3029756"/>
              <a:gd name="connsiteY1" fmla="*/ 850358 h 1391496"/>
              <a:gd name="connsiteX2" fmla="*/ 1409752 w 3029756"/>
              <a:gd name="connsiteY2" fmla="*/ 773053 h 1391496"/>
              <a:gd name="connsiteX3" fmla="*/ 2156092 w 3029756"/>
              <a:gd name="connsiteY3" fmla="*/ 1391496 h 1391496"/>
              <a:gd name="connsiteX4" fmla="*/ 2902431 w 3029756"/>
              <a:gd name="connsiteY4" fmla="*/ 1120927 h 1391496"/>
              <a:gd name="connsiteX5" fmla="*/ 2920042 w 3029756"/>
              <a:gd name="connsiteY5" fmla="*/ 1124895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728872"/>
              <a:gd name="connsiteY0" fmla="*/ 0 h 1391496"/>
              <a:gd name="connsiteX1" fmla="*/ 746339 w 3728872"/>
              <a:gd name="connsiteY1" fmla="*/ 850358 h 1391496"/>
              <a:gd name="connsiteX2" fmla="*/ 1409752 w 3728872"/>
              <a:gd name="connsiteY2" fmla="*/ 773053 h 1391496"/>
              <a:gd name="connsiteX3" fmla="*/ 2156092 w 3728872"/>
              <a:gd name="connsiteY3" fmla="*/ 1391496 h 1391496"/>
              <a:gd name="connsiteX4" fmla="*/ 2902431 w 3728872"/>
              <a:gd name="connsiteY4" fmla="*/ 1120927 h 1391496"/>
              <a:gd name="connsiteX5" fmla="*/ 3607306 w 3728872"/>
              <a:gd name="connsiteY5" fmla="*/ 1159580 h 1391496"/>
              <a:gd name="connsiteX6" fmla="*/ 3631825 w 3728872"/>
              <a:gd name="connsiteY6" fmla="*/ 1152164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40881 w 4353063"/>
              <a:gd name="connsiteY0" fmla="*/ 0 h 1391496"/>
              <a:gd name="connsiteX1" fmla="*/ 0 w 4353063"/>
              <a:gd name="connsiteY1" fmla="*/ 347874 h 1391496"/>
              <a:gd name="connsiteX2" fmla="*/ 787220 w 4353063"/>
              <a:gd name="connsiteY2" fmla="*/ 850358 h 1391496"/>
              <a:gd name="connsiteX3" fmla="*/ 1450633 w 4353063"/>
              <a:gd name="connsiteY3" fmla="*/ 773053 h 1391496"/>
              <a:gd name="connsiteX4" fmla="*/ 2196973 w 4353063"/>
              <a:gd name="connsiteY4" fmla="*/ 1391496 h 1391496"/>
              <a:gd name="connsiteX5" fmla="*/ 2943312 w 4353063"/>
              <a:gd name="connsiteY5" fmla="*/ 1120927 h 1391496"/>
              <a:gd name="connsiteX6" fmla="*/ 3648187 w 4353063"/>
              <a:gd name="connsiteY6" fmla="*/ 1159580 h 1391496"/>
              <a:gd name="connsiteX7" fmla="*/ 4353063 w 4353063"/>
              <a:gd name="connsiteY7"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53063"/>
              <a:gd name="connsiteY0" fmla="*/ 0 h 1043622"/>
              <a:gd name="connsiteX1" fmla="*/ 787220 w 4353063"/>
              <a:gd name="connsiteY1" fmla="*/ 502484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3648187 w 4353063"/>
              <a:gd name="connsiteY4" fmla="*/ 811706 h 1043622"/>
              <a:gd name="connsiteX5" fmla="*/ 4353063 w 4353063"/>
              <a:gd name="connsiteY5"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4353063 w 4353063"/>
              <a:gd name="connsiteY4" fmla="*/ 734401 h 1043622"/>
              <a:gd name="connsiteX0" fmla="*/ 0 w 2196973"/>
              <a:gd name="connsiteY0" fmla="*/ 0 h 1043622"/>
              <a:gd name="connsiteX1" fmla="*/ 1202436 w 2196973"/>
              <a:gd name="connsiteY1" fmla="*/ 425179 h 1043622"/>
              <a:gd name="connsiteX2" fmla="*/ 1741459 w 2196973"/>
              <a:gd name="connsiteY2" fmla="*/ 154611 h 1043622"/>
              <a:gd name="connsiteX3" fmla="*/ 2196973 w 2196973"/>
              <a:gd name="connsiteY3" fmla="*/ 1043622 h 1043622"/>
              <a:gd name="connsiteX0" fmla="*/ 0 w 1907313"/>
              <a:gd name="connsiteY0" fmla="*/ 0 h 966316"/>
              <a:gd name="connsiteX1" fmla="*/ 1202436 w 1907313"/>
              <a:gd name="connsiteY1" fmla="*/ 425179 h 966316"/>
              <a:gd name="connsiteX2" fmla="*/ 1741459 w 1907313"/>
              <a:gd name="connsiteY2" fmla="*/ 154611 h 966316"/>
              <a:gd name="connsiteX3" fmla="*/ 1907313 w 1907313"/>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2114630 w 2114630"/>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1886194 w 2114630"/>
              <a:gd name="connsiteY3" fmla="*/ 497008 h 966316"/>
              <a:gd name="connsiteX4" fmla="*/ 2114630 w 2114630"/>
              <a:gd name="connsiteY4" fmla="*/ 966316 h 966316"/>
              <a:gd name="connsiteX0" fmla="*/ 0 w 1886194"/>
              <a:gd name="connsiteY0" fmla="*/ 0 h 1082274"/>
              <a:gd name="connsiteX1" fmla="*/ 1202436 w 1886194"/>
              <a:gd name="connsiteY1" fmla="*/ 425179 h 1082274"/>
              <a:gd name="connsiteX2" fmla="*/ 1741459 w 1886194"/>
              <a:gd name="connsiteY2" fmla="*/ 154611 h 1082274"/>
              <a:gd name="connsiteX3" fmla="*/ 1886194 w 1886194"/>
              <a:gd name="connsiteY3" fmla="*/ 497008 h 1082274"/>
              <a:gd name="connsiteX4" fmla="*/ 1658533 w 1886194"/>
              <a:gd name="connsiteY4" fmla="*/ 1082274 h 1082274"/>
              <a:gd name="connsiteX0" fmla="*/ 0 w 2114632"/>
              <a:gd name="connsiteY0" fmla="*/ 0 h 1082274"/>
              <a:gd name="connsiteX1" fmla="*/ 1202436 w 2114632"/>
              <a:gd name="connsiteY1" fmla="*/ 425179 h 1082274"/>
              <a:gd name="connsiteX2" fmla="*/ 1741459 w 2114632"/>
              <a:gd name="connsiteY2" fmla="*/ 154611 h 1082274"/>
              <a:gd name="connsiteX3" fmla="*/ 2114632 w 2114632"/>
              <a:gd name="connsiteY3" fmla="*/ 927663 h 1082274"/>
              <a:gd name="connsiteX4" fmla="*/ 1658533 w 2114632"/>
              <a:gd name="connsiteY4" fmla="*/ 1082274 h 1082274"/>
              <a:gd name="connsiteX0" fmla="*/ 0 w 2280485"/>
              <a:gd name="connsiteY0" fmla="*/ 0 h 1236885"/>
              <a:gd name="connsiteX1" fmla="*/ 1202436 w 2280485"/>
              <a:gd name="connsiteY1" fmla="*/ 425179 h 1236885"/>
              <a:gd name="connsiteX2" fmla="*/ 1741459 w 2280485"/>
              <a:gd name="connsiteY2" fmla="*/ 154611 h 1236885"/>
              <a:gd name="connsiteX3" fmla="*/ 2114632 w 2280485"/>
              <a:gd name="connsiteY3" fmla="*/ 927663 h 1236885"/>
              <a:gd name="connsiteX4" fmla="*/ 2280485 w 2280485"/>
              <a:gd name="connsiteY4" fmla="*/ 1236885 h 1236885"/>
              <a:gd name="connsiteX0" fmla="*/ 0 w 2310665"/>
              <a:gd name="connsiteY0" fmla="*/ 0 h 1289332"/>
              <a:gd name="connsiteX1" fmla="*/ 1202436 w 2310665"/>
              <a:gd name="connsiteY1" fmla="*/ 425179 h 1289332"/>
              <a:gd name="connsiteX2" fmla="*/ 1741459 w 2310665"/>
              <a:gd name="connsiteY2" fmla="*/ 154611 h 1289332"/>
              <a:gd name="connsiteX3" fmla="*/ 2114632 w 2310665"/>
              <a:gd name="connsiteY3" fmla="*/ 927663 h 1289332"/>
              <a:gd name="connsiteX4" fmla="*/ 2280485 w 2310665"/>
              <a:gd name="connsiteY4" fmla="*/ 1236885 h 1289332"/>
              <a:gd name="connsiteX5" fmla="*/ 2295715 w 2310665"/>
              <a:gd name="connsiteY5" fmla="*/ 1242348 h 1289332"/>
              <a:gd name="connsiteX0" fmla="*/ 0 w 2446339"/>
              <a:gd name="connsiteY0" fmla="*/ 0 h 1430148"/>
              <a:gd name="connsiteX1" fmla="*/ 1202436 w 2446339"/>
              <a:gd name="connsiteY1" fmla="*/ 425179 h 1430148"/>
              <a:gd name="connsiteX2" fmla="*/ 1741459 w 2446339"/>
              <a:gd name="connsiteY2" fmla="*/ 154611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41462 w 2446339"/>
              <a:gd name="connsiteY2" fmla="*/ 115957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41462 w 2446339"/>
              <a:gd name="connsiteY2" fmla="*/ 231915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82925 w 2446339"/>
              <a:gd name="connsiteY2" fmla="*/ 115957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570729"/>
              <a:gd name="connsiteY0" fmla="*/ 618443 h 1314191"/>
              <a:gd name="connsiteX1" fmla="*/ 1326826 w 2570729"/>
              <a:gd name="connsiteY1" fmla="*/ 309222 h 1314191"/>
              <a:gd name="connsiteX2" fmla="*/ 1907315 w 2570729"/>
              <a:gd name="connsiteY2" fmla="*/ 0 h 1314191"/>
              <a:gd name="connsiteX3" fmla="*/ 2239022 w 2570729"/>
              <a:gd name="connsiteY3" fmla="*/ 811706 h 1314191"/>
              <a:gd name="connsiteX4" fmla="*/ 2404875 w 2570729"/>
              <a:gd name="connsiteY4" fmla="*/ 1120928 h 1314191"/>
              <a:gd name="connsiteX5" fmla="*/ 2570729 w 2570729"/>
              <a:gd name="connsiteY5" fmla="*/ 1314191 h 1314191"/>
              <a:gd name="connsiteX0" fmla="*/ 0 w 2570729"/>
              <a:gd name="connsiteY0" fmla="*/ 618443 h 1314191"/>
              <a:gd name="connsiteX1" fmla="*/ 1160974 w 2570729"/>
              <a:gd name="connsiteY1" fmla="*/ 1004970 h 1314191"/>
              <a:gd name="connsiteX2" fmla="*/ 1907315 w 2570729"/>
              <a:gd name="connsiteY2" fmla="*/ 0 h 1314191"/>
              <a:gd name="connsiteX3" fmla="*/ 2239022 w 2570729"/>
              <a:gd name="connsiteY3" fmla="*/ 811706 h 1314191"/>
              <a:gd name="connsiteX4" fmla="*/ 2404875 w 2570729"/>
              <a:gd name="connsiteY4" fmla="*/ 1120928 h 1314191"/>
              <a:gd name="connsiteX5" fmla="*/ 2570729 w 2570729"/>
              <a:gd name="connsiteY5" fmla="*/ 1314191 h 1314191"/>
              <a:gd name="connsiteX0" fmla="*/ 0 w 2570729"/>
              <a:gd name="connsiteY0" fmla="*/ 0 h 695748"/>
              <a:gd name="connsiteX1" fmla="*/ 1160974 w 2570729"/>
              <a:gd name="connsiteY1" fmla="*/ 386527 h 695748"/>
              <a:gd name="connsiteX2" fmla="*/ 1575607 w 2570729"/>
              <a:gd name="connsiteY2" fmla="*/ 347874 h 695748"/>
              <a:gd name="connsiteX3" fmla="*/ 2239022 w 2570729"/>
              <a:gd name="connsiteY3" fmla="*/ 193263 h 695748"/>
              <a:gd name="connsiteX4" fmla="*/ 2404875 w 2570729"/>
              <a:gd name="connsiteY4" fmla="*/ 502485 h 695748"/>
              <a:gd name="connsiteX5" fmla="*/ 2570729 w 2570729"/>
              <a:gd name="connsiteY5" fmla="*/ 695748 h 695748"/>
              <a:gd name="connsiteX0" fmla="*/ 0 w 2570729"/>
              <a:gd name="connsiteY0" fmla="*/ 231917 h 927665"/>
              <a:gd name="connsiteX1" fmla="*/ 1160974 w 2570729"/>
              <a:gd name="connsiteY1" fmla="*/ 618444 h 927665"/>
              <a:gd name="connsiteX2" fmla="*/ 1741461 w 2570729"/>
              <a:gd name="connsiteY2" fmla="*/ 0 h 927665"/>
              <a:gd name="connsiteX3" fmla="*/ 2239022 w 2570729"/>
              <a:gd name="connsiteY3" fmla="*/ 425180 h 927665"/>
              <a:gd name="connsiteX4" fmla="*/ 2404875 w 2570729"/>
              <a:gd name="connsiteY4" fmla="*/ 734402 h 927665"/>
              <a:gd name="connsiteX5" fmla="*/ 2570729 w 2570729"/>
              <a:gd name="connsiteY5" fmla="*/ 927665 h 927665"/>
              <a:gd name="connsiteX0" fmla="*/ 0 w 2570729"/>
              <a:gd name="connsiteY0" fmla="*/ 270569 h 966317"/>
              <a:gd name="connsiteX1" fmla="*/ 1160974 w 2570729"/>
              <a:gd name="connsiteY1" fmla="*/ 657096 h 966317"/>
              <a:gd name="connsiteX2" fmla="*/ 1741461 w 2570729"/>
              <a:gd name="connsiteY2" fmla="*/ 0 h 966317"/>
              <a:gd name="connsiteX3" fmla="*/ 2239022 w 2570729"/>
              <a:gd name="connsiteY3" fmla="*/ 463832 h 966317"/>
              <a:gd name="connsiteX4" fmla="*/ 2404875 w 2570729"/>
              <a:gd name="connsiteY4" fmla="*/ 773054 h 966317"/>
              <a:gd name="connsiteX5" fmla="*/ 2570729 w 2570729"/>
              <a:gd name="connsiteY5" fmla="*/ 966317 h 966317"/>
              <a:gd name="connsiteX0" fmla="*/ 0 w 2570729"/>
              <a:gd name="connsiteY0" fmla="*/ 231916 h 966317"/>
              <a:gd name="connsiteX1" fmla="*/ 1160974 w 2570729"/>
              <a:gd name="connsiteY1" fmla="*/ 657096 h 966317"/>
              <a:gd name="connsiteX2" fmla="*/ 1741461 w 2570729"/>
              <a:gd name="connsiteY2" fmla="*/ 0 h 966317"/>
              <a:gd name="connsiteX3" fmla="*/ 2239022 w 2570729"/>
              <a:gd name="connsiteY3" fmla="*/ 463832 h 966317"/>
              <a:gd name="connsiteX4" fmla="*/ 2404875 w 2570729"/>
              <a:gd name="connsiteY4" fmla="*/ 773054 h 966317"/>
              <a:gd name="connsiteX5" fmla="*/ 2570729 w 2570729"/>
              <a:gd name="connsiteY5" fmla="*/ 966317 h 966317"/>
              <a:gd name="connsiteX0" fmla="*/ 0 w 2570729"/>
              <a:gd name="connsiteY0" fmla="*/ 231916 h 966317"/>
              <a:gd name="connsiteX1" fmla="*/ 1160974 w 2570729"/>
              <a:gd name="connsiteY1" fmla="*/ 657096 h 966317"/>
              <a:gd name="connsiteX2" fmla="*/ 1741461 w 2570729"/>
              <a:gd name="connsiteY2" fmla="*/ 0 h 966317"/>
              <a:gd name="connsiteX3" fmla="*/ 2114631 w 2570729"/>
              <a:gd name="connsiteY3" fmla="*/ 618443 h 966317"/>
              <a:gd name="connsiteX4" fmla="*/ 2404875 w 2570729"/>
              <a:gd name="connsiteY4" fmla="*/ 773054 h 966317"/>
              <a:gd name="connsiteX5" fmla="*/ 2570729 w 2570729"/>
              <a:gd name="connsiteY5" fmla="*/ 966317 h 966317"/>
              <a:gd name="connsiteX0" fmla="*/ 0 w 2570729"/>
              <a:gd name="connsiteY0" fmla="*/ 231916 h 966317"/>
              <a:gd name="connsiteX1" fmla="*/ 1160974 w 2570729"/>
              <a:gd name="connsiteY1" fmla="*/ 657096 h 966317"/>
              <a:gd name="connsiteX2" fmla="*/ 1741461 w 2570729"/>
              <a:gd name="connsiteY2" fmla="*/ 0 h 966317"/>
              <a:gd name="connsiteX3" fmla="*/ 2073168 w 2570729"/>
              <a:gd name="connsiteY3" fmla="*/ 425179 h 966317"/>
              <a:gd name="connsiteX4" fmla="*/ 2404875 w 2570729"/>
              <a:gd name="connsiteY4" fmla="*/ 773054 h 966317"/>
              <a:gd name="connsiteX5" fmla="*/ 2570729 w 2570729"/>
              <a:gd name="connsiteY5" fmla="*/ 966317 h 966317"/>
              <a:gd name="connsiteX0" fmla="*/ 0 w 2570729"/>
              <a:gd name="connsiteY0" fmla="*/ 231916 h 966317"/>
              <a:gd name="connsiteX1" fmla="*/ 1160974 w 2570729"/>
              <a:gd name="connsiteY1" fmla="*/ 657096 h 966317"/>
              <a:gd name="connsiteX2" fmla="*/ 1741461 w 2570729"/>
              <a:gd name="connsiteY2" fmla="*/ 0 h 966317"/>
              <a:gd name="connsiteX3" fmla="*/ 2073168 w 2570729"/>
              <a:gd name="connsiteY3" fmla="*/ 425179 h 966317"/>
              <a:gd name="connsiteX4" fmla="*/ 2280484 w 2570729"/>
              <a:gd name="connsiteY4" fmla="*/ 541138 h 966317"/>
              <a:gd name="connsiteX5" fmla="*/ 2570729 w 2570729"/>
              <a:gd name="connsiteY5" fmla="*/ 966317 h 966317"/>
              <a:gd name="connsiteX0" fmla="*/ 0 w 2487801"/>
              <a:gd name="connsiteY0" fmla="*/ 231916 h 1043622"/>
              <a:gd name="connsiteX1" fmla="*/ 1160974 w 2487801"/>
              <a:gd name="connsiteY1" fmla="*/ 657096 h 1043622"/>
              <a:gd name="connsiteX2" fmla="*/ 1741461 w 2487801"/>
              <a:gd name="connsiteY2" fmla="*/ 0 h 1043622"/>
              <a:gd name="connsiteX3" fmla="*/ 2073168 w 2487801"/>
              <a:gd name="connsiteY3" fmla="*/ 425179 h 1043622"/>
              <a:gd name="connsiteX4" fmla="*/ 2280484 w 2487801"/>
              <a:gd name="connsiteY4" fmla="*/ 541138 h 1043622"/>
              <a:gd name="connsiteX5" fmla="*/ 2487801 w 2487801"/>
              <a:gd name="connsiteY5" fmla="*/ 1043622 h 1043622"/>
              <a:gd name="connsiteX0" fmla="*/ 0 w 2487801"/>
              <a:gd name="connsiteY0" fmla="*/ 231916 h 1043622"/>
              <a:gd name="connsiteX1" fmla="*/ 1160974 w 2487801"/>
              <a:gd name="connsiteY1" fmla="*/ 657096 h 1043622"/>
              <a:gd name="connsiteX2" fmla="*/ 1575607 w 2487801"/>
              <a:gd name="connsiteY2" fmla="*/ 0 h 1043622"/>
              <a:gd name="connsiteX3" fmla="*/ 2073168 w 2487801"/>
              <a:gd name="connsiteY3" fmla="*/ 425179 h 1043622"/>
              <a:gd name="connsiteX4" fmla="*/ 2280484 w 2487801"/>
              <a:gd name="connsiteY4" fmla="*/ 541138 h 1043622"/>
              <a:gd name="connsiteX5" fmla="*/ 2487801 w 2487801"/>
              <a:gd name="connsiteY5" fmla="*/ 1043622 h 1043622"/>
              <a:gd name="connsiteX0" fmla="*/ 0 w 2487801"/>
              <a:gd name="connsiteY0" fmla="*/ 270569 h 1082275"/>
              <a:gd name="connsiteX1" fmla="*/ 1160974 w 2487801"/>
              <a:gd name="connsiteY1" fmla="*/ 695749 h 1082275"/>
              <a:gd name="connsiteX2" fmla="*/ 1782924 w 2487801"/>
              <a:gd name="connsiteY2" fmla="*/ 0 h 1082275"/>
              <a:gd name="connsiteX3" fmla="*/ 2073168 w 2487801"/>
              <a:gd name="connsiteY3" fmla="*/ 463832 h 1082275"/>
              <a:gd name="connsiteX4" fmla="*/ 2280484 w 2487801"/>
              <a:gd name="connsiteY4" fmla="*/ 579791 h 1082275"/>
              <a:gd name="connsiteX5" fmla="*/ 2487801 w 2487801"/>
              <a:gd name="connsiteY5" fmla="*/ 1082275 h 108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7801" h="1082275">
                <a:moveTo>
                  <a:pt x="0" y="270569"/>
                </a:moveTo>
                <a:lnTo>
                  <a:pt x="1160974" y="695749"/>
                </a:lnTo>
                <a:lnTo>
                  <a:pt x="1782924" y="0"/>
                </a:lnTo>
                <a:lnTo>
                  <a:pt x="2073168" y="463832"/>
                </a:lnTo>
                <a:lnTo>
                  <a:pt x="2280484" y="579791"/>
                </a:lnTo>
                <a:cubicBezTo>
                  <a:pt x="2310664" y="632238"/>
                  <a:pt x="2484628" y="1081137"/>
                  <a:pt x="2487801" y="1082275"/>
                </a:cubicBezTo>
              </a:path>
            </a:pathLst>
          </a:custGeom>
          <a:noFill/>
          <a:ln w="38100" cap="flat" cmpd="sng" algn="ctr">
            <a:solidFill>
              <a:srgbClr val="1BBE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 name="Textfeld 16"/>
          <p:cNvSpPr txBox="1"/>
          <p:nvPr/>
        </p:nvSpPr>
        <p:spPr>
          <a:xfrm>
            <a:off x="7880302" y="2924944"/>
            <a:ext cx="400110" cy="2628292"/>
          </a:xfrm>
          <a:prstGeom prst="rect">
            <a:avLst/>
          </a:prstGeom>
          <a:solidFill>
            <a:srgbClr val="1BBEFF"/>
          </a:solidFill>
        </p:spPr>
        <p:txBody>
          <a:bodyPr vert="vert" wrap="square" rtlCol="0">
            <a:spAutoFit/>
          </a:bodyPr>
          <a:lstStyle/>
          <a:p>
            <a:pPr algn="ctr"/>
            <a:r>
              <a:rPr lang="en-US" sz="1400" dirty="0" err="1" smtClean="0">
                <a:solidFill>
                  <a:schemeClr val="bg1"/>
                </a:solidFill>
                <a:latin typeface="Calibri" pitchFamily="34" charset="0"/>
              </a:rPr>
              <a:t>MSwr</a:t>
            </a:r>
            <a:r>
              <a:rPr lang="en-US" sz="1400" dirty="0" smtClean="0">
                <a:solidFill>
                  <a:schemeClr val="bg1"/>
                </a:solidFill>
                <a:latin typeface="Calibri" pitchFamily="34" charset="0"/>
              </a:rPr>
              <a:t>-GFS-MOS</a:t>
            </a:r>
            <a:endParaRPr lang="en-US" sz="1400" dirty="0" smtClean="0">
              <a:solidFill>
                <a:schemeClr val="bg1"/>
              </a:solidFill>
              <a:latin typeface="Calibri" pitchFamily="34" charset="0"/>
            </a:endParaRPr>
          </a:p>
        </p:txBody>
      </p:sp>
      <p:sp>
        <p:nvSpPr>
          <p:cNvPr id="18" name="Freihandform 17"/>
          <p:cNvSpPr/>
          <p:nvPr/>
        </p:nvSpPr>
        <p:spPr>
          <a:xfrm>
            <a:off x="1223628" y="3248979"/>
            <a:ext cx="3780420" cy="1368152"/>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0 w 7951112"/>
              <a:gd name="connsiteY0" fmla="*/ 1280160 h 3517392"/>
              <a:gd name="connsiteX1" fmla="*/ 798 w 7951112"/>
              <a:gd name="connsiteY1" fmla="*/ 1277162 h 3517392"/>
              <a:gd name="connsiteX2" fmla="*/ 359664 w 7951112"/>
              <a:gd name="connsiteY2" fmla="*/ 304800 h 3517392"/>
              <a:gd name="connsiteX3" fmla="*/ 719328 w 7951112"/>
              <a:gd name="connsiteY3" fmla="*/ 353568 h 3517392"/>
              <a:gd name="connsiteX4" fmla="*/ 1078992 w 7951112"/>
              <a:gd name="connsiteY4" fmla="*/ 0 h 3517392"/>
              <a:gd name="connsiteX5" fmla="*/ 1463040 w 7951112"/>
              <a:gd name="connsiteY5" fmla="*/ 6096 h 3517392"/>
              <a:gd name="connsiteX6" fmla="*/ 1811562 w 7951112"/>
              <a:gd name="connsiteY6" fmla="*/ 2048591 h 3517392"/>
              <a:gd name="connsiteX7" fmla="*/ 2182368 w 7951112"/>
              <a:gd name="connsiteY7" fmla="*/ 780288 h 3517392"/>
              <a:gd name="connsiteX8" fmla="*/ 2542032 w 7951112"/>
              <a:gd name="connsiteY8" fmla="*/ 1066800 h 3517392"/>
              <a:gd name="connsiteX9" fmla="*/ 2919984 w 7951112"/>
              <a:gd name="connsiteY9" fmla="*/ 1773936 h 3517392"/>
              <a:gd name="connsiteX10" fmla="*/ 3279648 w 7951112"/>
              <a:gd name="connsiteY10" fmla="*/ 2267712 h 3517392"/>
              <a:gd name="connsiteX11" fmla="*/ 3639312 w 7951112"/>
              <a:gd name="connsiteY11" fmla="*/ 3517392 h 3517392"/>
              <a:gd name="connsiteX12" fmla="*/ 3998976 w 7951112"/>
              <a:gd name="connsiteY12" fmla="*/ 2529840 h 3517392"/>
              <a:gd name="connsiteX13" fmla="*/ 4340825 w 7951112"/>
              <a:gd name="connsiteY13" fmla="*/ 2589728 h 3517392"/>
              <a:gd name="connsiteX14" fmla="*/ 4730496 w 7951112"/>
              <a:gd name="connsiteY14" fmla="*/ 1688592 h 3517392"/>
              <a:gd name="connsiteX15" fmla="*/ 5045701 w 7951112"/>
              <a:gd name="connsiteY15" fmla="*/ 1893980 h 3517392"/>
              <a:gd name="connsiteX16" fmla="*/ 5418871 w 7951112"/>
              <a:gd name="connsiteY16" fmla="*/ 1314190 h 3517392"/>
              <a:gd name="connsiteX17" fmla="*/ 5821680 w 7951112"/>
              <a:gd name="connsiteY17" fmla="*/ 1786128 h 3517392"/>
              <a:gd name="connsiteX18" fmla="*/ 6193536 w 7951112"/>
              <a:gd name="connsiteY18" fmla="*/ 1664208 h 3517392"/>
              <a:gd name="connsiteX19" fmla="*/ 6553200 w 7951112"/>
              <a:gd name="connsiteY19" fmla="*/ 1938528 h 3517392"/>
              <a:gd name="connsiteX20" fmla="*/ 6828624 w 7951112"/>
              <a:gd name="connsiteY20" fmla="*/ 1855328 h 3517392"/>
              <a:gd name="connsiteX21" fmla="*/ 7243255 w 7951112"/>
              <a:gd name="connsiteY21" fmla="*/ 1546106 h 3517392"/>
              <a:gd name="connsiteX22" fmla="*/ 7574962 w 7951112"/>
              <a:gd name="connsiteY22" fmla="*/ 1082274 h 3517392"/>
              <a:gd name="connsiteX23" fmla="*/ 7948131 w 7951112"/>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1 w 7591449"/>
              <a:gd name="connsiteY0" fmla="*/ 304800 h 3517392"/>
              <a:gd name="connsiteX1" fmla="*/ 359665 w 7591449"/>
              <a:gd name="connsiteY1" fmla="*/ 353568 h 3517392"/>
              <a:gd name="connsiteX2" fmla="*/ 719329 w 7591449"/>
              <a:gd name="connsiteY2" fmla="*/ 0 h 3517392"/>
              <a:gd name="connsiteX3" fmla="*/ 1103377 w 7591449"/>
              <a:gd name="connsiteY3" fmla="*/ 6096 h 3517392"/>
              <a:gd name="connsiteX4" fmla="*/ 1451899 w 7591449"/>
              <a:gd name="connsiteY4" fmla="*/ 2048591 h 3517392"/>
              <a:gd name="connsiteX5" fmla="*/ 1822705 w 7591449"/>
              <a:gd name="connsiteY5" fmla="*/ 780288 h 3517392"/>
              <a:gd name="connsiteX6" fmla="*/ 2182369 w 7591449"/>
              <a:gd name="connsiteY6" fmla="*/ 1066800 h 3517392"/>
              <a:gd name="connsiteX7" fmla="*/ 2560321 w 7591449"/>
              <a:gd name="connsiteY7" fmla="*/ 1773936 h 3517392"/>
              <a:gd name="connsiteX8" fmla="*/ 2919985 w 7591449"/>
              <a:gd name="connsiteY8" fmla="*/ 2267712 h 3517392"/>
              <a:gd name="connsiteX9" fmla="*/ 3279649 w 7591449"/>
              <a:gd name="connsiteY9" fmla="*/ 3517392 h 3517392"/>
              <a:gd name="connsiteX10" fmla="*/ 3639313 w 7591449"/>
              <a:gd name="connsiteY10" fmla="*/ 2529840 h 3517392"/>
              <a:gd name="connsiteX11" fmla="*/ 3981162 w 7591449"/>
              <a:gd name="connsiteY11" fmla="*/ 2589728 h 3517392"/>
              <a:gd name="connsiteX12" fmla="*/ 4370833 w 7591449"/>
              <a:gd name="connsiteY12" fmla="*/ 1688592 h 3517392"/>
              <a:gd name="connsiteX13" fmla="*/ 4686038 w 7591449"/>
              <a:gd name="connsiteY13" fmla="*/ 1893980 h 3517392"/>
              <a:gd name="connsiteX14" fmla="*/ 5059208 w 7591449"/>
              <a:gd name="connsiteY14" fmla="*/ 1314190 h 3517392"/>
              <a:gd name="connsiteX15" fmla="*/ 5462017 w 7591449"/>
              <a:gd name="connsiteY15" fmla="*/ 1786128 h 3517392"/>
              <a:gd name="connsiteX16" fmla="*/ 5833873 w 7591449"/>
              <a:gd name="connsiteY16" fmla="*/ 1664208 h 3517392"/>
              <a:gd name="connsiteX17" fmla="*/ 6193537 w 7591449"/>
              <a:gd name="connsiteY17" fmla="*/ 1938528 h 3517392"/>
              <a:gd name="connsiteX18" fmla="*/ 6468961 w 7591449"/>
              <a:gd name="connsiteY18" fmla="*/ 1855328 h 3517392"/>
              <a:gd name="connsiteX19" fmla="*/ 6883592 w 7591449"/>
              <a:gd name="connsiteY19" fmla="*/ 1546106 h 3517392"/>
              <a:gd name="connsiteX20" fmla="*/ 7215299 w 7591449"/>
              <a:gd name="connsiteY20" fmla="*/ 1082274 h 3517392"/>
              <a:gd name="connsiteX21" fmla="*/ 7588468 w 7591449"/>
              <a:gd name="connsiteY21" fmla="*/ 1932633 h 3517392"/>
              <a:gd name="connsiteX0" fmla="*/ 0 w 7591448"/>
              <a:gd name="connsiteY0" fmla="*/ 298704 h 3511296"/>
              <a:gd name="connsiteX1" fmla="*/ 359664 w 7591448"/>
              <a:gd name="connsiteY1" fmla="*/ 347472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298704 h 3511296"/>
              <a:gd name="connsiteX1" fmla="*/ 1103376 w 7591448"/>
              <a:gd name="connsiteY1" fmla="*/ 0 h 3511296"/>
              <a:gd name="connsiteX2" fmla="*/ 1451898 w 7591448"/>
              <a:gd name="connsiteY2" fmla="*/ 2042495 h 3511296"/>
              <a:gd name="connsiteX3" fmla="*/ 1822704 w 7591448"/>
              <a:gd name="connsiteY3" fmla="*/ 774192 h 3511296"/>
              <a:gd name="connsiteX4" fmla="*/ 2182368 w 7591448"/>
              <a:gd name="connsiteY4" fmla="*/ 1060704 h 3511296"/>
              <a:gd name="connsiteX5" fmla="*/ 2560320 w 7591448"/>
              <a:gd name="connsiteY5" fmla="*/ 1767840 h 3511296"/>
              <a:gd name="connsiteX6" fmla="*/ 2919984 w 7591448"/>
              <a:gd name="connsiteY6" fmla="*/ 2261616 h 3511296"/>
              <a:gd name="connsiteX7" fmla="*/ 3279648 w 7591448"/>
              <a:gd name="connsiteY7" fmla="*/ 3511296 h 3511296"/>
              <a:gd name="connsiteX8" fmla="*/ 3639312 w 7591448"/>
              <a:gd name="connsiteY8" fmla="*/ 2523744 h 3511296"/>
              <a:gd name="connsiteX9" fmla="*/ 3981161 w 7591448"/>
              <a:gd name="connsiteY9" fmla="*/ 2583632 h 3511296"/>
              <a:gd name="connsiteX10" fmla="*/ 4370832 w 7591448"/>
              <a:gd name="connsiteY10" fmla="*/ 1682496 h 3511296"/>
              <a:gd name="connsiteX11" fmla="*/ 4686037 w 7591448"/>
              <a:gd name="connsiteY11" fmla="*/ 1887884 h 3511296"/>
              <a:gd name="connsiteX12" fmla="*/ 5059207 w 7591448"/>
              <a:gd name="connsiteY12" fmla="*/ 1308094 h 3511296"/>
              <a:gd name="connsiteX13" fmla="*/ 5462016 w 7591448"/>
              <a:gd name="connsiteY13" fmla="*/ 1780032 h 3511296"/>
              <a:gd name="connsiteX14" fmla="*/ 5833872 w 7591448"/>
              <a:gd name="connsiteY14" fmla="*/ 1658112 h 3511296"/>
              <a:gd name="connsiteX15" fmla="*/ 6193536 w 7591448"/>
              <a:gd name="connsiteY15" fmla="*/ 1932432 h 3511296"/>
              <a:gd name="connsiteX16" fmla="*/ 6468960 w 7591448"/>
              <a:gd name="connsiteY16" fmla="*/ 1849232 h 3511296"/>
              <a:gd name="connsiteX17" fmla="*/ 6883591 w 7591448"/>
              <a:gd name="connsiteY17" fmla="*/ 1540010 h 3511296"/>
              <a:gd name="connsiteX18" fmla="*/ 7215298 w 7591448"/>
              <a:gd name="connsiteY18" fmla="*/ 1076178 h 3511296"/>
              <a:gd name="connsiteX19" fmla="*/ 7588467 w 7591448"/>
              <a:gd name="connsiteY19" fmla="*/ 1926537 h 3511296"/>
              <a:gd name="connsiteX0" fmla="*/ 0 w 7591448"/>
              <a:gd name="connsiteY0" fmla="*/ 298704 h 3511296"/>
              <a:gd name="connsiteX1" fmla="*/ 625611 w 7591448"/>
              <a:gd name="connsiteY1" fmla="*/ 1192137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0 h 3251245"/>
              <a:gd name="connsiteX1" fmla="*/ 625611 w 7591448"/>
              <a:gd name="connsiteY1" fmla="*/ 893433 h 3251245"/>
              <a:gd name="connsiteX2" fmla="*/ 1662194 w 7591448"/>
              <a:gd name="connsiteY2" fmla="*/ 3251245 h 3251245"/>
              <a:gd name="connsiteX3" fmla="*/ 1451898 w 7591448"/>
              <a:gd name="connsiteY3" fmla="*/ 1743791 h 3251245"/>
              <a:gd name="connsiteX4" fmla="*/ 1822704 w 7591448"/>
              <a:gd name="connsiteY4" fmla="*/ 475488 h 3251245"/>
              <a:gd name="connsiteX5" fmla="*/ 2182368 w 7591448"/>
              <a:gd name="connsiteY5" fmla="*/ 762000 h 3251245"/>
              <a:gd name="connsiteX6" fmla="*/ 2560320 w 7591448"/>
              <a:gd name="connsiteY6" fmla="*/ 1469136 h 3251245"/>
              <a:gd name="connsiteX7" fmla="*/ 2919984 w 7591448"/>
              <a:gd name="connsiteY7" fmla="*/ 1962912 h 3251245"/>
              <a:gd name="connsiteX8" fmla="*/ 3279648 w 7591448"/>
              <a:gd name="connsiteY8" fmla="*/ 3212592 h 3251245"/>
              <a:gd name="connsiteX9" fmla="*/ 3639312 w 7591448"/>
              <a:gd name="connsiteY9" fmla="*/ 2225040 h 3251245"/>
              <a:gd name="connsiteX10" fmla="*/ 3981161 w 7591448"/>
              <a:gd name="connsiteY10" fmla="*/ 2284928 h 3251245"/>
              <a:gd name="connsiteX11" fmla="*/ 4370832 w 7591448"/>
              <a:gd name="connsiteY11" fmla="*/ 1383792 h 3251245"/>
              <a:gd name="connsiteX12" fmla="*/ 4686037 w 7591448"/>
              <a:gd name="connsiteY12" fmla="*/ 1589180 h 3251245"/>
              <a:gd name="connsiteX13" fmla="*/ 5059207 w 7591448"/>
              <a:gd name="connsiteY13" fmla="*/ 1009390 h 3251245"/>
              <a:gd name="connsiteX14" fmla="*/ 5462016 w 7591448"/>
              <a:gd name="connsiteY14" fmla="*/ 1481328 h 3251245"/>
              <a:gd name="connsiteX15" fmla="*/ 5833872 w 7591448"/>
              <a:gd name="connsiteY15" fmla="*/ 1359408 h 3251245"/>
              <a:gd name="connsiteX16" fmla="*/ 6193536 w 7591448"/>
              <a:gd name="connsiteY16" fmla="*/ 1633728 h 3251245"/>
              <a:gd name="connsiteX17" fmla="*/ 6468960 w 7591448"/>
              <a:gd name="connsiteY17" fmla="*/ 1550528 h 3251245"/>
              <a:gd name="connsiteX18" fmla="*/ 6883591 w 7591448"/>
              <a:gd name="connsiteY18" fmla="*/ 1241306 h 3251245"/>
              <a:gd name="connsiteX19" fmla="*/ 7215298 w 7591448"/>
              <a:gd name="connsiteY19" fmla="*/ 777474 h 3251245"/>
              <a:gd name="connsiteX20" fmla="*/ 7588467 w 7591448"/>
              <a:gd name="connsiteY20"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1822704 w 7591448"/>
              <a:gd name="connsiteY3" fmla="*/ 475488 h 3251245"/>
              <a:gd name="connsiteX4" fmla="*/ 2182368 w 7591448"/>
              <a:gd name="connsiteY4" fmla="*/ 762000 h 3251245"/>
              <a:gd name="connsiteX5" fmla="*/ 2560320 w 7591448"/>
              <a:gd name="connsiteY5" fmla="*/ 1469136 h 3251245"/>
              <a:gd name="connsiteX6" fmla="*/ 2919984 w 7591448"/>
              <a:gd name="connsiteY6" fmla="*/ 1962912 h 3251245"/>
              <a:gd name="connsiteX7" fmla="*/ 3279648 w 7591448"/>
              <a:gd name="connsiteY7" fmla="*/ 3212592 h 3251245"/>
              <a:gd name="connsiteX8" fmla="*/ 3639312 w 7591448"/>
              <a:gd name="connsiteY8" fmla="*/ 2225040 h 3251245"/>
              <a:gd name="connsiteX9" fmla="*/ 3981161 w 7591448"/>
              <a:gd name="connsiteY9" fmla="*/ 2284928 h 3251245"/>
              <a:gd name="connsiteX10" fmla="*/ 4370832 w 7591448"/>
              <a:gd name="connsiteY10" fmla="*/ 1383792 h 3251245"/>
              <a:gd name="connsiteX11" fmla="*/ 4686037 w 7591448"/>
              <a:gd name="connsiteY11" fmla="*/ 1589180 h 3251245"/>
              <a:gd name="connsiteX12" fmla="*/ 5059207 w 7591448"/>
              <a:gd name="connsiteY12" fmla="*/ 1009390 h 3251245"/>
              <a:gd name="connsiteX13" fmla="*/ 5462016 w 7591448"/>
              <a:gd name="connsiteY13" fmla="*/ 1481328 h 3251245"/>
              <a:gd name="connsiteX14" fmla="*/ 5833872 w 7591448"/>
              <a:gd name="connsiteY14" fmla="*/ 1359408 h 3251245"/>
              <a:gd name="connsiteX15" fmla="*/ 6193536 w 7591448"/>
              <a:gd name="connsiteY15" fmla="*/ 1633728 h 3251245"/>
              <a:gd name="connsiteX16" fmla="*/ 6468960 w 7591448"/>
              <a:gd name="connsiteY16" fmla="*/ 1550528 h 3251245"/>
              <a:gd name="connsiteX17" fmla="*/ 6883591 w 7591448"/>
              <a:gd name="connsiteY17" fmla="*/ 1241306 h 3251245"/>
              <a:gd name="connsiteX18" fmla="*/ 7215298 w 7591448"/>
              <a:gd name="connsiteY18" fmla="*/ 777474 h 3251245"/>
              <a:gd name="connsiteX19" fmla="*/ 7588467 w 7591448"/>
              <a:gd name="connsiteY19"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2182368 w 7591448"/>
              <a:gd name="connsiteY3" fmla="*/ 762000 h 3251245"/>
              <a:gd name="connsiteX4" fmla="*/ 2560320 w 7591448"/>
              <a:gd name="connsiteY4" fmla="*/ 1469136 h 3251245"/>
              <a:gd name="connsiteX5" fmla="*/ 2919984 w 7591448"/>
              <a:gd name="connsiteY5" fmla="*/ 1962912 h 3251245"/>
              <a:gd name="connsiteX6" fmla="*/ 3279648 w 7591448"/>
              <a:gd name="connsiteY6" fmla="*/ 3212592 h 3251245"/>
              <a:gd name="connsiteX7" fmla="*/ 3639312 w 7591448"/>
              <a:gd name="connsiteY7" fmla="*/ 2225040 h 3251245"/>
              <a:gd name="connsiteX8" fmla="*/ 3981161 w 7591448"/>
              <a:gd name="connsiteY8" fmla="*/ 2284928 h 3251245"/>
              <a:gd name="connsiteX9" fmla="*/ 4370832 w 7591448"/>
              <a:gd name="connsiteY9" fmla="*/ 1383792 h 3251245"/>
              <a:gd name="connsiteX10" fmla="*/ 4686037 w 7591448"/>
              <a:gd name="connsiteY10" fmla="*/ 1589180 h 3251245"/>
              <a:gd name="connsiteX11" fmla="*/ 5059207 w 7591448"/>
              <a:gd name="connsiteY11" fmla="*/ 1009390 h 3251245"/>
              <a:gd name="connsiteX12" fmla="*/ 5462016 w 7591448"/>
              <a:gd name="connsiteY12" fmla="*/ 1481328 h 3251245"/>
              <a:gd name="connsiteX13" fmla="*/ 5833872 w 7591448"/>
              <a:gd name="connsiteY13" fmla="*/ 1359408 h 3251245"/>
              <a:gd name="connsiteX14" fmla="*/ 6193536 w 7591448"/>
              <a:gd name="connsiteY14" fmla="*/ 1633728 h 3251245"/>
              <a:gd name="connsiteX15" fmla="*/ 6468960 w 7591448"/>
              <a:gd name="connsiteY15" fmla="*/ 1550528 h 3251245"/>
              <a:gd name="connsiteX16" fmla="*/ 6883591 w 7591448"/>
              <a:gd name="connsiteY16" fmla="*/ 1241306 h 3251245"/>
              <a:gd name="connsiteX17" fmla="*/ 7215298 w 7591448"/>
              <a:gd name="connsiteY17" fmla="*/ 777474 h 3251245"/>
              <a:gd name="connsiteX18" fmla="*/ 7588467 w 7591448"/>
              <a:gd name="connsiteY18" fmla="*/ 1627833 h 3251245"/>
              <a:gd name="connsiteX0" fmla="*/ 0 w 7339007"/>
              <a:gd name="connsiteY0" fmla="*/ 0 h 4213139"/>
              <a:gd name="connsiteX1" fmla="*/ 373170 w 7339007"/>
              <a:gd name="connsiteY1" fmla="*/ 1855327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04875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46339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174486"/>
              <a:gd name="connsiteX1" fmla="*/ 746339 w 7339007"/>
              <a:gd name="connsiteY1" fmla="*/ 850358 h 4174486"/>
              <a:gd name="connsiteX2" fmla="*/ 1409752 w 7339007"/>
              <a:gd name="connsiteY2" fmla="*/ 734400 h 4174486"/>
              <a:gd name="connsiteX3" fmla="*/ 1929927 w 7339007"/>
              <a:gd name="connsiteY3" fmla="*/ 1723894 h 4174486"/>
              <a:gd name="connsiteX4" fmla="*/ 2307879 w 7339007"/>
              <a:gd name="connsiteY4" fmla="*/ 2431030 h 4174486"/>
              <a:gd name="connsiteX5" fmla="*/ 2667543 w 7339007"/>
              <a:gd name="connsiteY5" fmla="*/ 2924806 h 4174486"/>
              <a:gd name="connsiteX6" fmla="*/ 3027207 w 7339007"/>
              <a:gd name="connsiteY6" fmla="*/ 4174486 h 4174486"/>
              <a:gd name="connsiteX7" fmla="*/ 3386871 w 7339007"/>
              <a:gd name="connsiteY7" fmla="*/ 3186934 h 4174486"/>
              <a:gd name="connsiteX8" fmla="*/ 3728720 w 7339007"/>
              <a:gd name="connsiteY8" fmla="*/ 3246822 h 4174486"/>
              <a:gd name="connsiteX9" fmla="*/ 4118391 w 7339007"/>
              <a:gd name="connsiteY9" fmla="*/ 2345686 h 4174486"/>
              <a:gd name="connsiteX10" fmla="*/ 4433596 w 7339007"/>
              <a:gd name="connsiteY10" fmla="*/ 2551074 h 4174486"/>
              <a:gd name="connsiteX11" fmla="*/ 4806766 w 7339007"/>
              <a:gd name="connsiteY11" fmla="*/ 1971284 h 4174486"/>
              <a:gd name="connsiteX12" fmla="*/ 5209575 w 7339007"/>
              <a:gd name="connsiteY12" fmla="*/ 2443222 h 4174486"/>
              <a:gd name="connsiteX13" fmla="*/ 5581431 w 7339007"/>
              <a:gd name="connsiteY13" fmla="*/ 2321302 h 4174486"/>
              <a:gd name="connsiteX14" fmla="*/ 5941095 w 7339007"/>
              <a:gd name="connsiteY14" fmla="*/ 2595622 h 4174486"/>
              <a:gd name="connsiteX15" fmla="*/ 6216519 w 7339007"/>
              <a:gd name="connsiteY15" fmla="*/ 2512422 h 4174486"/>
              <a:gd name="connsiteX16" fmla="*/ 6631150 w 7339007"/>
              <a:gd name="connsiteY16" fmla="*/ 2203200 h 4174486"/>
              <a:gd name="connsiteX17" fmla="*/ 6962857 w 7339007"/>
              <a:gd name="connsiteY17" fmla="*/ 1739368 h 4174486"/>
              <a:gd name="connsiteX18" fmla="*/ 7336026 w 7339007"/>
              <a:gd name="connsiteY18" fmla="*/ 2589727 h 4174486"/>
              <a:gd name="connsiteX0" fmla="*/ 0 w 7339007"/>
              <a:gd name="connsiteY0" fmla="*/ 0 h 4174486"/>
              <a:gd name="connsiteX1" fmla="*/ 746339 w 7339007"/>
              <a:gd name="connsiteY1" fmla="*/ 850358 h 4174486"/>
              <a:gd name="connsiteX2" fmla="*/ 1929927 w 7339007"/>
              <a:gd name="connsiteY2" fmla="*/ 1723894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1971285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667543 w 7339007"/>
              <a:gd name="connsiteY3" fmla="*/ 2924806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579790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3027207 w 7339007"/>
              <a:gd name="connsiteY3" fmla="*/ 4174486 h 4174486"/>
              <a:gd name="connsiteX4" fmla="*/ 3386871 w 7339007"/>
              <a:gd name="connsiteY4" fmla="*/ 3186934 h 4174486"/>
              <a:gd name="connsiteX5" fmla="*/ 3728720 w 7339007"/>
              <a:gd name="connsiteY5" fmla="*/ 3246822 h 4174486"/>
              <a:gd name="connsiteX6" fmla="*/ 4118391 w 7339007"/>
              <a:gd name="connsiteY6" fmla="*/ 2345686 h 4174486"/>
              <a:gd name="connsiteX7" fmla="*/ 4433596 w 7339007"/>
              <a:gd name="connsiteY7" fmla="*/ 2551074 h 4174486"/>
              <a:gd name="connsiteX8" fmla="*/ 4806766 w 7339007"/>
              <a:gd name="connsiteY8" fmla="*/ 1971284 h 4174486"/>
              <a:gd name="connsiteX9" fmla="*/ 5209575 w 7339007"/>
              <a:gd name="connsiteY9" fmla="*/ 2443222 h 4174486"/>
              <a:gd name="connsiteX10" fmla="*/ 5581431 w 7339007"/>
              <a:gd name="connsiteY10" fmla="*/ 2321302 h 4174486"/>
              <a:gd name="connsiteX11" fmla="*/ 5941095 w 7339007"/>
              <a:gd name="connsiteY11" fmla="*/ 2595622 h 4174486"/>
              <a:gd name="connsiteX12" fmla="*/ 6216519 w 7339007"/>
              <a:gd name="connsiteY12" fmla="*/ 2512422 h 4174486"/>
              <a:gd name="connsiteX13" fmla="*/ 6631150 w 7339007"/>
              <a:gd name="connsiteY13" fmla="*/ 2203200 h 4174486"/>
              <a:gd name="connsiteX14" fmla="*/ 6962857 w 7339007"/>
              <a:gd name="connsiteY14" fmla="*/ 1739368 h 4174486"/>
              <a:gd name="connsiteX15" fmla="*/ 7336026 w 7339007"/>
              <a:gd name="connsiteY15" fmla="*/ 2589727 h 4174486"/>
              <a:gd name="connsiteX0" fmla="*/ 0 w 7339007"/>
              <a:gd name="connsiteY0" fmla="*/ 0 h 3246822"/>
              <a:gd name="connsiteX1" fmla="*/ 746339 w 7339007"/>
              <a:gd name="connsiteY1" fmla="*/ 850358 h 3246822"/>
              <a:gd name="connsiteX2" fmla="*/ 1409752 w 7339007"/>
              <a:gd name="connsiteY2" fmla="*/ 773053 h 3246822"/>
              <a:gd name="connsiteX3" fmla="*/ 2653651 w 7339007"/>
              <a:gd name="connsiteY3" fmla="*/ 1623411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1782921 w 7339007"/>
              <a:gd name="connsiteY3" fmla="*/ 1004969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728720 w 7339007"/>
              <a:gd name="connsiteY4" fmla="*/ 3246822 h 3246822"/>
              <a:gd name="connsiteX5" fmla="*/ 4118391 w 7339007"/>
              <a:gd name="connsiteY5" fmla="*/ 2345686 h 3246822"/>
              <a:gd name="connsiteX6" fmla="*/ 4433596 w 7339007"/>
              <a:gd name="connsiteY6" fmla="*/ 2551074 h 3246822"/>
              <a:gd name="connsiteX7" fmla="*/ 4806766 w 7339007"/>
              <a:gd name="connsiteY7" fmla="*/ 1971284 h 3246822"/>
              <a:gd name="connsiteX8" fmla="*/ 5209575 w 7339007"/>
              <a:gd name="connsiteY8" fmla="*/ 2443222 h 3246822"/>
              <a:gd name="connsiteX9" fmla="*/ 5581431 w 7339007"/>
              <a:gd name="connsiteY9" fmla="*/ 2321302 h 3246822"/>
              <a:gd name="connsiteX10" fmla="*/ 5941095 w 7339007"/>
              <a:gd name="connsiteY10" fmla="*/ 2595622 h 3246822"/>
              <a:gd name="connsiteX11" fmla="*/ 6216519 w 7339007"/>
              <a:gd name="connsiteY11" fmla="*/ 2512422 h 3246822"/>
              <a:gd name="connsiteX12" fmla="*/ 6631150 w 7339007"/>
              <a:gd name="connsiteY12" fmla="*/ 2203200 h 3246822"/>
              <a:gd name="connsiteX13" fmla="*/ 6962857 w 7339007"/>
              <a:gd name="connsiteY13" fmla="*/ 1739368 h 3246822"/>
              <a:gd name="connsiteX14" fmla="*/ 7336026 w 7339007"/>
              <a:gd name="connsiteY14" fmla="*/ 2589727 h 32468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118391 w 7339007"/>
              <a:gd name="connsiteY4" fmla="*/ 2345686 h 2595622"/>
              <a:gd name="connsiteX5" fmla="*/ 4433596 w 7339007"/>
              <a:gd name="connsiteY5" fmla="*/ 2551074 h 2595622"/>
              <a:gd name="connsiteX6" fmla="*/ 4806766 w 7339007"/>
              <a:gd name="connsiteY6" fmla="*/ 1971284 h 2595622"/>
              <a:gd name="connsiteX7" fmla="*/ 5209575 w 7339007"/>
              <a:gd name="connsiteY7" fmla="*/ 2443222 h 2595622"/>
              <a:gd name="connsiteX8" fmla="*/ 5581431 w 7339007"/>
              <a:gd name="connsiteY8" fmla="*/ 2321302 h 2595622"/>
              <a:gd name="connsiteX9" fmla="*/ 5941095 w 7339007"/>
              <a:gd name="connsiteY9" fmla="*/ 2595622 h 2595622"/>
              <a:gd name="connsiteX10" fmla="*/ 6216519 w 7339007"/>
              <a:gd name="connsiteY10" fmla="*/ 2512422 h 2595622"/>
              <a:gd name="connsiteX11" fmla="*/ 6631150 w 7339007"/>
              <a:gd name="connsiteY11" fmla="*/ 2203200 h 2595622"/>
              <a:gd name="connsiteX12" fmla="*/ 6962857 w 7339007"/>
              <a:gd name="connsiteY12" fmla="*/ 1739368 h 2595622"/>
              <a:gd name="connsiteX13" fmla="*/ 7336026 w 7339007"/>
              <a:gd name="connsiteY13"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433596 w 7339007"/>
              <a:gd name="connsiteY4" fmla="*/ 2551074 h 2595622"/>
              <a:gd name="connsiteX5" fmla="*/ 4806766 w 7339007"/>
              <a:gd name="connsiteY5" fmla="*/ 1971284 h 2595622"/>
              <a:gd name="connsiteX6" fmla="*/ 5209575 w 7339007"/>
              <a:gd name="connsiteY6" fmla="*/ 2443222 h 2595622"/>
              <a:gd name="connsiteX7" fmla="*/ 5581431 w 7339007"/>
              <a:gd name="connsiteY7" fmla="*/ 2321302 h 2595622"/>
              <a:gd name="connsiteX8" fmla="*/ 5941095 w 7339007"/>
              <a:gd name="connsiteY8" fmla="*/ 2595622 h 2595622"/>
              <a:gd name="connsiteX9" fmla="*/ 6216519 w 7339007"/>
              <a:gd name="connsiteY9" fmla="*/ 2512422 h 2595622"/>
              <a:gd name="connsiteX10" fmla="*/ 6631150 w 7339007"/>
              <a:gd name="connsiteY10" fmla="*/ 2203200 h 2595622"/>
              <a:gd name="connsiteX11" fmla="*/ 6962857 w 7339007"/>
              <a:gd name="connsiteY11" fmla="*/ 1739368 h 2595622"/>
              <a:gd name="connsiteX12" fmla="*/ 7336026 w 7339007"/>
              <a:gd name="connsiteY12"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806766 w 7339007"/>
              <a:gd name="connsiteY4" fmla="*/ 1971284 h 2595622"/>
              <a:gd name="connsiteX5" fmla="*/ 5209575 w 7339007"/>
              <a:gd name="connsiteY5" fmla="*/ 2443222 h 2595622"/>
              <a:gd name="connsiteX6" fmla="*/ 5581431 w 7339007"/>
              <a:gd name="connsiteY6" fmla="*/ 2321302 h 2595622"/>
              <a:gd name="connsiteX7" fmla="*/ 5941095 w 7339007"/>
              <a:gd name="connsiteY7" fmla="*/ 2595622 h 2595622"/>
              <a:gd name="connsiteX8" fmla="*/ 6216519 w 7339007"/>
              <a:gd name="connsiteY8" fmla="*/ 2512422 h 2595622"/>
              <a:gd name="connsiteX9" fmla="*/ 6631150 w 7339007"/>
              <a:gd name="connsiteY9" fmla="*/ 2203200 h 2595622"/>
              <a:gd name="connsiteX10" fmla="*/ 6962857 w 7339007"/>
              <a:gd name="connsiteY10" fmla="*/ 1739368 h 2595622"/>
              <a:gd name="connsiteX11" fmla="*/ 7336026 w 7339007"/>
              <a:gd name="connsiteY11"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209575 w 7339007"/>
              <a:gd name="connsiteY4" fmla="*/ 2443222 h 2595622"/>
              <a:gd name="connsiteX5" fmla="*/ 5581431 w 7339007"/>
              <a:gd name="connsiteY5" fmla="*/ 2321302 h 2595622"/>
              <a:gd name="connsiteX6" fmla="*/ 5941095 w 7339007"/>
              <a:gd name="connsiteY6" fmla="*/ 2595622 h 2595622"/>
              <a:gd name="connsiteX7" fmla="*/ 6216519 w 7339007"/>
              <a:gd name="connsiteY7" fmla="*/ 2512422 h 2595622"/>
              <a:gd name="connsiteX8" fmla="*/ 6631150 w 7339007"/>
              <a:gd name="connsiteY8" fmla="*/ 2203200 h 2595622"/>
              <a:gd name="connsiteX9" fmla="*/ 6962857 w 7339007"/>
              <a:gd name="connsiteY9" fmla="*/ 1739368 h 2595622"/>
              <a:gd name="connsiteX10" fmla="*/ 7336026 w 7339007"/>
              <a:gd name="connsiteY10"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941095 w 7339007"/>
              <a:gd name="connsiteY4" fmla="*/ 2595622 h 2595622"/>
              <a:gd name="connsiteX5" fmla="*/ 6216519 w 7339007"/>
              <a:gd name="connsiteY5" fmla="*/ 2512422 h 2595622"/>
              <a:gd name="connsiteX6" fmla="*/ 6631150 w 7339007"/>
              <a:gd name="connsiteY6" fmla="*/ 2203200 h 2595622"/>
              <a:gd name="connsiteX7" fmla="*/ 6962857 w 7339007"/>
              <a:gd name="connsiteY7" fmla="*/ 1739368 h 2595622"/>
              <a:gd name="connsiteX8" fmla="*/ 7336026 w 7339007"/>
              <a:gd name="connsiteY8" fmla="*/ 2589727 h 2595622"/>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216519 w 7339007"/>
              <a:gd name="connsiteY4" fmla="*/ 2512422 h 2591143"/>
              <a:gd name="connsiteX5" fmla="*/ 6631150 w 7339007"/>
              <a:gd name="connsiteY5" fmla="*/ 2203200 h 2591143"/>
              <a:gd name="connsiteX6" fmla="*/ 6962857 w 7339007"/>
              <a:gd name="connsiteY6" fmla="*/ 1739368 h 2591143"/>
              <a:gd name="connsiteX7" fmla="*/ 7336026 w 7339007"/>
              <a:gd name="connsiteY7"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631150 w 7339007"/>
              <a:gd name="connsiteY4" fmla="*/ 2203200 h 2591143"/>
              <a:gd name="connsiteX5" fmla="*/ 6962857 w 7339007"/>
              <a:gd name="connsiteY5" fmla="*/ 1739368 h 2591143"/>
              <a:gd name="connsiteX6" fmla="*/ 7336026 w 7339007"/>
              <a:gd name="connsiteY6"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962857 w 7339007"/>
              <a:gd name="connsiteY4" fmla="*/ 1739368 h 2591143"/>
              <a:gd name="connsiteX5" fmla="*/ 7336026 w 7339007"/>
              <a:gd name="connsiteY5" fmla="*/ 2589727 h 2591143"/>
              <a:gd name="connsiteX0" fmla="*/ 0 w 7336025"/>
              <a:gd name="connsiteY0" fmla="*/ 0 h 2589727"/>
              <a:gd name="connsiteX1" fmla="*/ 746339 w 7336025"/>
              <a:gd name="connsiteY1" fmla="*/ 850358 h 2589727"/>
              <a:gd name="connsiteX2" fmla="*/ 1409752 w 7336025"/>
              <a:gd name="connsiteY2" fmla="*/ 773053 h 2589727"/>
              <a:gd name="connsiteX3" fmla="*/ 2156091 w 7336025"/>
              <a:gd name="connsiteY3" fmla="*/ 1391495 h 2589727"/>
              <a:gd name="connsiteX4" fmla="*/ 7336026 w 7336025"/>
              <a:gd name="connsiteY4" fmla="*/ 2589727 h 2589727"/>
              <a:gd name="connsiteX0" fmla="*/ 0 w 2156091"/>
              <a:gd name="connsiteY0" fmla="*/ 0 h 1391495"/>
              <a:gd name="connsiteX1" fmla="*/ 746339 w 2156091"/>
              <a:gd name="connsiteY1" fmla="*/ 850358 h 1391495"/>
              <a:gd name="connsiteX2" fmla="*/ 1409752 w 2156091"/>
              <a:gd name="connsiteY2" fmla="*/ 773053 h 1391495"/>
              <a:gd name="connsiteX3" fmla="*/ 2156091 w 2156091"/>
              <a:gd name="connsiteY3" fmla="*/ 1391495 h 1391495"/>
              <a:gd name="connsiteX0" fmla="*/ 0 w 1409753"/>
              <a:gd name="connsiteY0" fmla="*/ 0 h 850358"/>
              <a:gd name="connsiteX1" fmla="*/ 746339 w 1409753"/>
              <a:gd name="connsiteY1" fmla="*/ 850358 h 850358"/>
              <a:gd name="connsiteX2" fmla="*/ 1409752 w 1409753"/>
              <a:gd name="connsiteY2" fmla="*/ 773053 h 850358"/>
              <a:gd name="connsiteX0" fmla="*/ 0 w 1523399"/>
              <a:gd name="connsiteY0" fmla="*/ 0 h 850358"/>
              <a:gd name="connsiteX1" fmla="*/ 746339 w 1523399"/>
              <a:gd name="connsiteY1" fmla="*/ 850358 h 850358"/>
              <a:gd name="connsiteX2" fmla="*/ 1409752 w 1523399"/>
              <a:gd name="connsiteY2" fmla="*/ 773053 h 850358"/>
              <a:gd name="connsiteX3" fmla="*/ 1428221 w 1523399"/>
              <a:gd name="connsiteY3" fmla="*/ 761314 h 850358"/>
              <a:gd name="connsiteX0" fmla="*/ 0 w 2156092"/>
              <a:gd name="connsiteY0" fmla="*/ 0 h 1355289"/>
              <a:gd name="connsiteX1" fmla="*/ 746339 w 2156092"/>
              <a:gd name="connsiteY1" fmla="*/ 850358 h 1355289"/>
              <a:gd name="connsiteX2" fmla="*/ 1409752 w 2156092"/>
              <a:gd name="connsiteY2" fmla="*/ 773053 h 1355289"/>
              <a:gd name="connsiteX3" fmla="*/ 2156092 w 2156092"/>
              <a:gd name="connsiteY3" fmla="*/ 1352843 h 1355289"/>
              <a:gd name="connsiteX0" fmla="*/ 0 w 2156091"/>
              <a:gd name="connsiteY0" fmla="*/ 0 h 1393942"/>
              <a:gd name="connsiteX1" fmla="*/ 746339 w 2156091"/>
              <a:gd name="connsiteY1" fmla="*/ 850358 h 1393942"/>
              <a:gd name="connsiteX2" fmla="*/ 1409752 w 2156091"/>
              <a:gd name="connsiteY2" fmla="*/ 773053 h 1393942"/>
              <a:gd name="connsiteX3" fmla="*/ 2156091 w 2156091"/>
              <a:gd name="connsiteY3" fmla="*/ 1391496 h 1393942"/>
              <a:gd name="connsiteX0" fmla="*/ 0 w 2156092"/>
              <a:gd name="connsiteY0" fmla="*/ 0 h 1393942"/>
              <a:gd name="connsiteX1" fmla="*/ 746339 w 2156092"/>
              <a:gd name="connsiteY1" fmla="*/ 850358 h 1393942"/>
              <a:gd name="connsiteX2" fmla="*/ 1409752 w 2156092"/>
              <a:gd name="connsiteY2" fmla="*/ 773053 h 1393942"/>
              <a:gd name="connsiteX3" fmla="*/ 2156092 w 2156092"/>
              <a:gd name="connsiteY3" fmla="*/ 1391496 h 1393942"/>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285926"/>
              <a:gd name="connsiteY0" fmla="*/ 0 h 1491039"/>
              <a:gd name="connsiteX1" fmla="*/ 746339 w 2285926"/>
              <a:gd name="connsiteY1" fmla="*/ 850358 h 1491039"/>
              <a:gd name="connsiteX2" fmla="*/ 1409752 w 2285926"/>
              <a:gd name="connsiteY2" fmla="*/ 773053 h 1491039"/>
              <a:gd name="connsiteX3" fmla="*/ 2156092 w 2285926"/>
              <a:gd name="connsiteY3" fmla="*/ 1391496 h 1491039"/>
              <a:gd name="connsiteX4" fmla="*/ 2188756 w 2285926"/>
              <a:gd name="connsiteY4" fmla="*/ 1370312 h 1491039"/>
              <a:gd name="connsiteX0" fmla="*/ 0 w 2404871"/>
              <a:gd name="connsiteY0" fmla="*/ 0 h 1491039"/>
              <a:gd name="connsiteX1" fmla="*/ 746339 w 2404871"/>
              <a:gd name="connsiteY1" fmla="*/ 850358 h 1491039"/>
              <a:gd name="connsiteX2" fmla="*/ 1409752 w 2404871"/>
              <a:gd name="connsiteY2" fmla="*/ 773053 h 1491039"/>
              <a:gd name="connsiteX3" fmla="*/ 2156092 w 2404871"/>
              <a:gd name="connsiteY3" fmla="*/ 1391496 h 1491039"/>
              <a:gd name="connsiteX4" fmla="*/ 2404871 w 2404871"/>
              <a:gd name="connsiteY4" fmla="*/ 1314191 h 1491039"/>
              <a:gd name="connsiteX0" fmla="*/ 0 w 2902431"/>
              <a:gd name="connsiteY0" fmla="*/ 0 h 1491039"/>
              <a:gd name="connsiteX1" fmla="*/ 746339 w 2902431"/>
              <a:gd name="connsiteY1" fmla="*/ 850358 h 1491039"/>
              <a:gd name="connsiteX2" fmla="*/ 1409752 w 2902431"/>
              <a:gd name="connsiteY2" fmla="*/ 773053 h 1491039"/>
              <a:gd name="connsiteX3" fmla="*/ 2156092 w 2902431"/>
              <a:gd name="connsiteY3" fmla="*/ 1391496 h 1491039"/>
              <a:gd name="connsiteX4" fmla="*/ 2902431 w 2902431"/>
              <a:gd name="connsiteY4" fmla="*/ 1120927 h 1491039"/>
              <a:gd name="connsiteX0" fmla="*/ 0 w 2902431"/>
              <a:gd name="connsiteY0" fmla="*/ 0 h 1391496"/>
              <a:gd name="connsiteX1" fmla="*/ 746339 w 2902431"/>
              <a:gd name="connsiteY1" fmla="*/ 850358 h 1391496"/>
              <a:gd name="connsiteX2" fmla="*/ 1409752 w 2902431"/>
              <a:gd name="connsiteY2" fmla="*/ 773053 h 1391496"/>
              <a:gd name="connsiteX3" fmla="*/ 2156092 w 2902431"/>
              <a:gd name="connsiteY3" fmla="*/ 1391496 h 1391496"/>
              <a:gd name="connsiteX4" fmla="*/ 2902431 w 2902431"/>
              <a:gd name="connsiteY4" fmla="*/ 1120927 h 1391496"/>
              <a:gd name="connsiteX0" fmla="*/ 0 w 3029756"/>
              <a:gd name="connsiteY0" fmla="*/ 0 h 1391496"/>
              <a:gd name="connsiteX1" fmla="*/ 746339 w 3029756"/>
              <a:gd name="connsiteY1" fmla="*/ 850358 h 1391496"/>
              <a:gd name="connsiteX2" fmla="*/ 1409752 w 3029756"/>
              <a:gd name="connsiteY2" fmla="*/ 773053 h 1391496"/>
              <a:gd name="connsiteX3" fmla="*/ 2156092 w 3029756"/>
              <a:gd name="connsiteY3" fmla="*/ 1391496 h 1391496"/>
              <a:gd name="connsiteX4" fmla="*/ 2902431 w 3029756"/>
              <a:gd name="connsiteY4" fmla="*/ 1120927 h 1391496"/>
              <a:gd name="connsiteX5" fmla="*/ 2920042 w 3029756"/>
              <a:gd name="connsiteY5" fmla="*/ 1124895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728872"/>
              <a:gd name="connsiteY0" fmla="*/ 0 h 1391496"/>
              <a:gd name="connsiteX1" fmla="*/ 746339 w 3728872"/>
              <a:gd name="connsiteY1" fmla="*/ 850358 h 1391496"/>
              <a:gd name="connsiteX2" fmla="*/ 1409752 w 3728872"/>
              <a:gd name="connsiteY2" fmla="*/ 773053 h 1391496"/>
              <a:gd name="connsiteX3" fmla="*/ 2156092 w 3728872"/>
              <a:gd name="connsiteY3" fmla="*/ 1391496 h 1391496"/>
              <a:gd name="connsiteX4" fmla="*/ 2902431 w 3728872"/>
              <a:gd name="connsiteY4" fmla="*/ 1120927 h 1391496"/>
              <a:gd name="connsiteX5" fmla="*/ 3607306 w 3728872"/>
              <a:gd name="connsiteY5" fmla="*/ 1159580 h 1391496"/>
              <a:gd name="connsiteX6" fmla="*/ 3631825 w 3728872"/>
              <a:gd name="connsiteY6" fmla="*/ 1152164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529156"/>
              <a:gd name="connsiteY0" fmla="*/ 0 h 618443"/>
              <a:gd name="connsiteX1" fmla="*/ 963313 w 4529156"/>
              <a:gd name="connsiteY1" fmla="*/ 77305 h 618443"/>
              <a:gd name="connsiteX2" fmla="*/ 1626726 w 4529156"/>
              <a:gd name="connsiteY2" fmla="*/ 0 h 618443"/>
              <a:gd name="connsiteX3" fmla="*/ 2373066 w 4529156"/>
              <a:gd name="connsiteY3" fmla="*/ 618443 h 618443"/>
              <a:gd name="connsiteX4" fmla="*/ 3119405 w 4529156"/>
              <a:gd name="connsiteY4" fmla="*/ 347874 h 618443"/>
              <a:gd name="connsiteX5" fmla="*/ 3824280 w 4529156"/>
              <a:gd name="connsiteY5" fmla="*/ 386527 h 618443"/>
              <a:gd name="connsiteX6" fmla="*/ 4529156 w 4529156"/>
              <a:gd name="connsiteY6" fmla="*/ 309222 h 618443"/>
              <a:gd name="connsiteX0" fmla="*/ 0 w 4529156"/>
              <a:gd name="connsiteY0" fmla="*/ 0 h 618443"/>
              <a:gd name="connsiteX1" fmla="*/ 746340 w 4529156"/>
              <a:gd name="connsiteY1" fmla="*/ 425179 h 618443"/>
              <a:gd name="connsiteX2" fmla="*/ 1626726 w 4529156"/>
              <a:gd name="connsiteY2" fmla="*/ 0 h 618443"/>
              <a:gd name="connsiteX3" fmla="*/ 2373066 w 4529156"/>
              <a:gd name="connsiteY3" fmla="*/ 618443 h 618443"/>
              <a:gd name="connsiteX4" fmla="*/ 3119405 w 4529156"/>
              <a:gd name="connsiteY4" fmla="*/ 347874 h 618443"/>
              <a:gd name="connsiteX5" fmla="*/ 3824280 w 4529156"/>
              <a:gd name="connsiteY5" fmla="*/ 386527 h 618443"/>
              <a:gd name="connsiteX6" fmla="*/ 4529156 w 4529156"/>
              <a:gd name="connsiteY6" fmla="*/ 309222 h 618443"/>
              <a:gd name="connsiteX0" fmla="*/ 0 w 4529156"/>
              <a:gd name="connsiteY0" fmla="*/ 231916 h 850359"/>
              <a:gd name="connsiteX1" fmla="*/ 746340 w 4529156"/>
              <a:gd name="connsiteY1" fmla="*/ 657095 h 850359"/>
              <a:gd name="connsiteX2" fmla="*/ 1451216 w 4529156"/>
              <a:gd name="connsiteY2" fmla="*/ 0 h 850359"/>
              <a:gd name="connsiteX3" fmla="*/ 2373066 w 4529156"/>
              <a:gd name="connsiteY3" fmla="*/ 850359 h 850359"/>
              <a:gd name="connsiteX4" fmla="*/ 3119405 w 4529156"/>
              <a:gd name="connsiteY4" fmla="*/ 579790 h 850359"/>
              <a:gd name="connsiteX5" fmla="*/ 3824280 w 4529156"/>
              <a:gd name="connsiteY5" fmla="*/ 618443 h 850359"/>
              <a:gd name="connsiteX6" fmla="*/ 4529156 w 4529156"/>
              <a:gd name="connsiteY6" fmla="*/ 541138 h 850359"/>
              <a:gd name="connsiteX0" fmla="*/ 0 w 4529156"/>
              <a:gd name="connsiteY0" fmla="*/ 231916 h 657095"/>
              <a:gd name="connsiteX1" fmla="*/ 746340 w 4529156"/>
              <a:gd name="connsiteY1" fmla="*/ 657095 h 657095"/>
              <a:gd name="connsiteX2" fmla="*/ 1451216 w 4529156"/>
              <a:gd name="connsiteY2" fmla="*/ 0 h 657095"/>
              <a:gd name="connsiteX3" fmla="*/ 2197555 w 4529156"/>
              <a:gd name="connsiteY3" fmla="*/ 38653 h 657095"/>
              <a:gd name="connsiteX4" fmla="*/ 3119405 w 4529156"/>
              <a:gd name="connsiteY4" fmla="*/ 579790 h 657095"/>
              <a:gd name="connsiteX5" fmla="*/ 3824280 w 4529156"/>
              <a:gd name="connsiteY5" fmla="*/ 618443 h 657095"/>
              <a:gd name="connsiteX6" fmla="*/ 4529156 w 4529156"/>
              <a:gd name="connsiteY6" fmla="*/ 541138 h 657095"/>
              <a:gd name="connsiteX0" fmla="*/ 0 w 4529156"/>
              <a:gd name="connsiteY0" fmla="*/ 231916 h 695748"/>
              <a:gd name="connsiteX1" fmla="*/ 746340 w 4529156"/>
              <a:gd name="connsiteY1" fmla="*/ 657095 h 695748"/>
              <a:gd name="connsiteX2" fmla="*/ 1451216 w 4529156"/>
              <a:gd name="connsiteY2" fmla="*/ 0 h 695748"/>
              <a:gd name="connsiteX3" fmla="*/ 2197555 w 4529156"/>
              <a:gd name="connsiteY3" fmla="*/ 38653 h 695748"/>
              <a:gd name="connsiteX4" fmla="*/ 2819505 w 4529156"/>
              <a:gd name="connsiteY4" fmla="*/ 695748 h 695748"/>
              <a:gd name="connsiteX5" fmla="*/ 3824280 w 4529156"/>
              <a:gd name="connsiteY5" fmla="*/ 618443 h 695748"/>
              <a:gd name="connsiteX6" fmla="*/ 4529156 w 4529156"/>
              <a:gd name="connsiteY6" fmla="*/ 541138 h 695748"/>
              <a:gd name="connsiteX0" fmla="*/ 0 w 4529156"/>
              <a:gd name="connsiteY0" fmla="*/ 231916 h 657095"/>
              <a:gd name="connsiteX1" fmla="*/ 746340 w 4529156"/>
              <a:gd name="connsiteY1" fmla="*/ 657095 h 657095"/>
              <a:gd name="connsiteX2" fmla="*/ 1451216 w 4529156"/>
              <a:gd name="connsiteY2" fmla="*/ 0 h 657095"/>
              <a:gd name="connsiteX3" fmla="*/ 2197555 w 4529156"/>
              <a:gd name="connsiteY3" fmla="*/ 38653 h 657095"/>
              <a:gd name="connsiteX4" fmla="*/ 2943895 w 4529156"/>
              <a:gd name="connsiteY4" fmla="*/ 502485 h 657095"/>
              <a:gd name="connsiteX5" fmla="*/ 3824280 w 4529156"/>
              <a:gd name="connsiteY5" fmla="*/ 618443 h 657095"/>
              <a:gd name="connsiteX6" fmla="*/ 4529156 w 4529156"/>
              <a:gd name="connsiteY6" fmla="*/ 541138 h 657095"/>
              <a:gd name="connsiteX0" fmla="*/ 0 w 4529156"/>
              <a:gd name="connsiteY0" fmla="*/ 231916 h 657095"/>
              <a:gd name="connsiteX1" fmla="*/ 746340 w 4529156"/>
              <a:gd name="connsiteY1" fmla="*/ 657095 h 657095"/>
              <a:gd name="connsiteX2" fmla="*/ 1451216 w 4529156"/>
              <a:gd name="connsiteY2" fmla="*/ 0 h 657095"/>
              <a:gd name="connsiteX3" fmla="*/ 2197555 w 4529156"/>
              <a:gd name="connsiteY3" fmla="*/ 38653 h 657095"/>
              <a:gd name="connsiteX4" fmla="*/ 2943895 w 4529156"/>
              <a:gd name="connsiteY4" fmla="*/ 502485 h 657095"/>
              <a:gd name="connsiteX5" fmla="*/ 3690235 w 4529156"/>
              <a:gd name="connsiteY5" fmla="*/ 270569 h 657095"/>
              <a:gd name="connsiteX6" fmla="*/ 4529156 w 4529156"/>
              <a:gd name="connsiteY6" fmla="*/ 541138 h 657095"/>
              <a:gd name="connsiteX0" fmla="*/ 0 w 4529156"/>
              <a:gd name="connsiteY0" fmla="*/ 231916 h 657095"/>
              <a:gd name="connsiteX1" fmla="*/ 746340 w 4529156"/>
              <a:gd name="connsiteY1" fmla="*/ 657095 h 657095"/>
              <a:gd name="connsiteX2" fmla="*/ 1451216 w 4529156"/>
              <a:gd name="connsiteY2" fmla="*/ 0 h 657095"/>
              <a:gd name="connsiteX3" fmla="*/ 2197555 w 4529156"/>
              <a:gd name="connsiteY3" fmla="*/ 38653 h 657095"/>
              <a:gd name="connsiteX4" fmla="*/ 2943895 w 4529156"/>
              <a:gd name="connsiteY4" fmla="*/ 502484 h 657095"/>
              <a:gd name="connsiteX5" fmla="*/ 3690235 w 4529156"/>
              <a:gd name="connsiteY5" fmla="*/ 270569 h 657095"/>
              <a:gd name="connsiteX6" fmla="*/ 4529156 w 4529156"/>
              <a:gd name="connsiteY6" fmla="*/ 541138 h 657095"/>
              <a:gd name="connsiteX0" fmla="*/ 0 w 4529156"/>
              <a:gd name="connsiteY0" fmla="*/ 231916 h 657095"/>
              <a:gd name="connsiteX1" fmla="*/ 746340 w 4529156"/>
              <a:gd name="connsiteY1" fmla="*/ 657095 h 657095"/>
              <a:gd name="connsiteX2" fmla="*/ 1451216 w 4529156"/>
              <a:gd name="connsiteY2" fmla="*/ 0 h 657095"/>
              <a:gd name="connsiteX3" fmla="*/ 2197555 w 4529156"/>
              <a:gd name="connsiteY3" fmla="*/ 38653 h 657095"/>
              <a:gd name="connsiteX4" fmla="*/ 2943895 w 4529156"/>
              <a:gd name="connsiteY4" fmla="*/ 502484 h 657095"/>
              <a:gd name="connsiteX5" fmla="*/ 3690235 w 4529156"/>
              <a:gd name="connsiteY5" fmla="*/ 270569 h 657095"/>
              <a:gd name="connsiteX6" fmla="*/ 4529156 w 4529156"/>
              <a:gd name="connsiteY6" fmla="*/ 541138 h 657095"/>
              <a:gd name="connsiteX0" fmla="*/ 0 w 4353647"/>
              <a:gd name="connsiteY0" fmla="*/ 231916 h 657095"/>
              <a:gd name="connsiteX1" fmla="*/ 746340 w 4353647"/>
              <a:gd name="connsiteY1" fmla="*/ 657095 h 657095"/>
              <a:gd name="connsiteX2" fmla="*/ 1451216 w 4353647"/>
              <a:gd name="connsiteY2" fmla="*/ 0 h 657095"/>
              <a:gd name="connsiteX3" fmla="*/ 2197555 w 4353647"/>
              <a:gd name="connsiteY3" fmla="*/ 38653 h 657095"/>
              <a:gd name="connsiteX4" fmla="*/ 2943895 w 4353647"/>
              <a:gd name="connsiteY4" fmla="*/ 502484 h 657095"/>
              <a:gd name="connsiteX5" fmla="*/ 3690235 w 4353647"/>
              <a:gd name="connsiteY5" fmla="*/ 270569 h 657095"/>
              <a:gd name="connsiteX6" fmla="*/ 4353647 w 4353647"/>
              <a:gd name="connsiteY6" fmla="*/ 270569 h 657095"/>
              <a:gd name="connsiteX0" fmla="*/ 0 w 4353647"/>
              <a:gd name="connsiteY0" fmla="*/ 231916 h 657095"/>
              <a:gd name="connsiteX1" fmla="*/ 746340 w 4353647"/>
              <a:gd name="connsiteY1" fmla="*/ 657095 h 657095"/>
              <a:gd name="connsiteX2" fmla="*/ 1451216 w 4353647"/>
              <a:gd name="connsiteY2" fmla="*/ 0 h 657095"/>
              <a:gd name="connsiteX3" fmla="*/ 2197555 w 4353647"/>
              <a:gd name="connsiteY3" fmla="*/ 38653 h 657095"/>
              <a:gd name="connsiteX4" fmla="*/ 2943895 w 4353647"/>
              <a:gd name="connsiteY4" fmla="*/ 502484 h 657095"/>
              <a:gd name="connsiteX5" fmla="*/ 3690234 w 4353647"/>
              <a:gd name="connsiteY5" fmla="*/ 270569 h 657095"/>
              <a:gd name="connsiteX6" fmla="*/ 4353647 w 4353647"/>
              <a:gd name="connsiteY6" fmla="*/ 270569 h 657095"/>
              <a:gd name="connsiteX0" fmla="*/ 0 w 4353647"/>
              <a:gd name="connsiteY0" fmla="*/ 231916 h 657095"/>
              <a:gd name="connsiteX1" fmla="*/ 746340 w 4353647"/>
              <a:gd name="connsiteY1" fmla="*/ 657095 h 657095"/>
              <a:gd name="connsiteX2" fmla="*/ 1451216 w 4353647"/>
              <a:gd name="connsiteY2" fmla="*/ 0 h 657095"/>
              <a:gd name="connsiteX3" fmla="*/ 2197555 w 4353647"/>
              <a:gd name="connsiteY3" fmla="*/ 38653 h 657095"/>
              <a:gd name="connsiteX4" fmla="*/ 2943895 w 4353647"/>
              <a:gd name="connsiteY4" fmla="*/ 502484 h 657095"/>
              <a:gd name="connsiteX5" fmla="*/ 3690234 w 4353647"/>
              <a:gd name="connsiteY5" fmla="*/ 541137 h 657095"/>
              <a:gd name="connsiteX6" fmla="*/ 4353647 w 4353647"/>
              <a:gd name="connsiteY6" fmla="*/ 270569 h 657095"/>
              <a:gd name="connsiteX0" fmla="*/ 0 w 4353647"/>
              <a:gd name="connsiteY0" fmla="*/ 231916 h 657095"/>
              <a:gd name="connsiteX1" fmla="*/ 746340 w 4353647"/>
              <a:gd name="connsiteY1" fmla="*/ 657095 h 657095"/>
              <a:gd name="connsiteX2" fmla="*/ 1451216 w 4353647"/>
              <a:gd name="connsiteY2" fmla="*/ 0 h 657095"/>
              <a:gd name="connsiteX3" fmla="*/ 2197555 w 4353647"/>
              <a:gd name="connsiteY3" fmla="*/ 38653 h 657095"/>
              <a:gd name="connsiteX4" fmla="*/ 2943895 w 4353647"/>
              <a:gd name="connsiteY4" fmla="*/ 502484 h 657095"/>
              <a:gd name="connsiteX5" fmla="*/ 3648771 w 4353647"/>
              <a:gd name="connsiteY5" fmla="*/ 309221 h 657095"/>
              <a:gd name="connsiteX6" fmla="*/ 4353647 w 4353647"/>
              <a:gd name="connsiteY6" fmla="*/ 270569 h 657095"/>
              <a:gd name="connsiteX0" fmla="*/ 0 w 4395110"/>
              <a:gd name="connsiteY0" fmla="*/ 0 h 2396464"/>
              <a:gd name="connsiteX1" fmla="*/ 787803 w 4395110"/>
              <a:gd name="connsiteY1" fmla="*/ 2396464 h 2396464"/>
              <a:gd name="connsiteX2" fmla="*/ 1492679 w 4395110"/>
              <a:gd name="connsiteY2" fmla="*/ 1739369 h 2396464"/>
              <a:gd name="connsiteX3" fmla="*/ 2239018 w 4395110"/>
              <a:gd name="connsiteY3" fmla="*/ 1778022 h 2396464"/>
              <a:gd name="connsiteX4" fmla="*/ 2985358 w 4395110"/>
              <a:gd name="connsiteY4" fmla="*/ 2241853 h 2396464"/>
              <a:gd name="connsiteX5" fmla="*/ 3690234 w 4395110"/>
              <a:gd name="connsiteY5" fmla="*/ 2048590 h 2396464"/>
              <a:gd name="connsiteX6" fmla="*/ 4395110 w 4395110"/>
              <a:gd name="connsiteY6" fmla="*/ 2009938 h 2396464"/>
              <a:gd name="connsiteX0" fmla="*/ 0 w 4270720"/>
              <a:gd name="connsiteY0" fmla="*/ 0 h 2396464"/>
              <a:gd name="connsiteX1" fmla="*/ 663413 w 4270720"/>
              <a:gd name="connsiteY1" fmla="*/ 2396464 h 2396464"/>
              <a:gd name="connsiteX2" fmla="*/ 1368289 w 4270720"/>
              <a:gd name="connsiteY2" fmla="*/ 1739369 h 2396464"/>
              <a:gd name="connsiteX3" fmla="*/ 2114628 w 4270720"/>
              <a:gd name="connsiteY3" fmla="*/ 1778022 h 2396464"/>
              <a:gd name="connsiteX4" fmla="*/ 2860968 w 4270720"/>
              <a:gd name="connsiteY4" fmla="*/ 2241853 h 2396464"/>
              <a:gd name="connsiteX5" fmla="*/ 3565844 w 4270720"/>
              <a:gd name="connsiteY5" fmla="*/ 2048590 h 2396464"/>
              <a:gd name="connsiteX6" fmla="*/ 4270720 w 4270720"/>
              <a:gd name="connsiteY6" fmla="*/ 2009938 h 2396464"/>
              <a:gd name="connsiteX0" fmla="*/ 0 w 4395110"/>
              <a:gd name="connsiteY0" fmla="*/ 0 h 2319159"/>
              <a:gd name="connsiteX1" fmla="*/ 787803 w 4395110"/>
              <a:gd name="connsiteY1" fmla="*/ 2319159 h 2319159"/>
              <a:gd name="connsiteX2" fmla="*/ 1492679 w 4395110"/>
              <a:gd name="connsiteY2" fmla="*/ 1662064 h 2319159"/>
              <a:gd name="connsiteX3" fmla="*/ 2239018 w 4395110"/>
              <a:gd name="connsiteY3" fmla="*/ 1700717 h 2319159"/>
              <a:gd name="connsiteX4" fmla="*/ 2985358 w 4395110"/>
              <a:gd name="connsiteY4" fmla="*/ 2164548 h 2319159"/>
              <a:gd name="connsiteX5" fmla="*/ 3690234 w 4395110"/>
              <a:gd name="connsiteY5" fmla="*/ 1971285 h 2319159"/>
              <a:gd name="connsiteX6" fmla="*/ 4395110 w 4395110"/>
              <a:gd name="connsiteY6" fmla="*/ 1932633 h 2319159"/>
              <a:gd name="connsiteX0" fmla="*/ 0 w 4395110"/>
              <a:gd name="connsiteY0" fmla="*/ 0 h 2357812"/>
              <a:gd name="connsiteX1" fmla="*/ 787803 w 4395110"/>
              <a:gd name="connsiteY1" fmla="*/ 2357812 h 2357812"/>
              <a:gd name="connsiteX2" fmla="*/ 1492679 w 4395110"/>
              <a:gd name="connsiteY2" fmla="*/ 1700717 h 2357812"/>
              <a:gd name="connsiteX3" fmla="*/ 2239018 w 4395110"/>
              <a:gd name="connsiteY3" fmla="*/ 1739370 h 2357812"/>
              <a:gd name="connsiteX4" fmla="*/ 2985358 w 4395110"/>
              <a:gd name="connsiteY4" fmla="*/ 2203201 h 2357812"/>
              <a:gd name="connsiteX5" fmla="*/ 3690234 w 4395110"/>
              <a:gd name="connsiteY5" fmla="*/ 2009938 h 2357812"/>
              <a:gd name="connsiteX6" fmla="*/ 4395110 w 4395110"/>
              <a:gd name="connsiteY6" fmla="*/ 1971286 h 2357812"/>
              <a:gd name="connsiteX0" fmla="*/ 0 w 4395110"/>
              <a:gd name="connsiteY0" fmla="*/ 0 h 2203201"/>
              <a:gd name="connsiteX1" fmla="*/ 746339 w 4395110"/>
              <a:gd name="connsiteY1" fmla="*/ 966316 h 2203201"/>
              <a:gd name="connsiteX2" fmla="*/ 1492679 w 4395110"/>
              <a:gd name="connsiteY2" fmla="*/ 1700717 h 2203201"/>
              <a:gd name="connsiteX3" fmla="*/ 2239018 w 4395110"/>
              <a:gd name="connsiteY3" fmla="*/ 1739370 h 2203201"/>
              <a:gd name="connsiteX4" fmla="*/ 2985358 w 4395110"/>
              <a:gd name="connsiteY4" fmla="*/ 2203201 h 2203201"/>
              <a:gd name="connsiteX5" fmla="*/ 3690234 w 4395110"/>
              <a:gd name="connsiteY5" fmla="*/ 2009938 h 2203201"/>
              <a:gd name="connsiteX6" fmla="*/ 4395110 w 4395110"/>
              <a:gd name="connsiteY6" fmla="*/ 1971286 h 2203201"/>
              <a:gd name="connsiteX0" fmla="*/ 0 w 4395110"/>
              <a:gd name="connsiteY0" fmla="*/ 0 h 2203201"/>
              <a:gd name="connsiteX1" fmla="*/ 746339 w 4395110"/>
              <a:gd name="connsiteY1" fmla="*/ 966316 h 2203201"/>
              <a:gd name="connsiteX2" fmla="*/ 1451216 w 4395110"/>
              <a:gd name="connsiteY2" fmla="*/ 1004969 h 2203201"/>
              <a:gd name="connsiteX3" fmla="*/ 2239018 w 4395110"/>
              <a:gd name="connsiteY3" fmla="*/ 1739370 h 2203201"/>
              <a:gd name="connsiteX4" fmla="*/ 2985358 w 4395110"/>
              <a:gd name="connsiteY4" fmla="*/ 2203201 h 2203201"/>
              <a:gd name="connsiteX5" fmla="*/ 3690234 w 4395110"/>
              <a:gd name="connsiteY5" fmla="*/ 2009938 h 2203201"/>
              <a:gd name="connsiteX6" fmla="*/ 4395110 w 4395110"/>
              <a:gd name="connsiteY6" fmla="*/ 1971286 h 2203201"/>
              <a:gd name="connsiteX0" fmla="*/ 0 w 4395110"/>
              <a:gd name="connsiteY0" fmla="*/ 0 h 2203201"/>
              <a:gd name="connsiteX1" fmla="*/ 746339 w 4395110"/>
              <a:gd name="connsiteY1" fmla="*/ 927664 h 2203201"/>
              <a:gd name="connsiteX2" fmla="*/ 1451216 w 4395110"/>
              <a:gd name="connsiteY2" fmla="*/ 1004969 h 2203201"/>
              <a:gd name="connsiteX3" fmla="*/ 2239018 w 4395110"/>
              <a:gd name="connsiteY3" fmla="*/ 1739370 h 2203201"/>
              <a:gd name="connsiteX4" fmla="*/ 2985358 w 4395110"/>
              <a:gd name="connsiteY4" fmla="*/ 2203201 h 2203201"/>
              <a:gd name="connsiteX5" fmla="*/ 3690234 w 4395110"/>
              <a:gd name="connsiteY5" fmla="*/ 2009938 h 2203201"/>
              <a:gd name="connsiteX6" fmla="*/ 4395110 w 4395110"/>
              <a:gd name="connsiteY6" fmla="*/ 1971286 h 2203201"/>
              <a:gd name="connsiteX0" fmla="*/ 0 w 4395110"/>
              <a:gd name="connsiteY0" fmla="*/ 0 h 2203201"/>
              <a:gd name="connsiteX1" fmla="*/ 746339 w 4395110"/>
              <a:gd name="connsiteY1" fmla="*/ 927664 h 2203201"/>
              <a:gd name="connsiteX2" fmla="*/ 1451216 w 4395110"/>
              <a:gd name="connsiteY2" fmla="*/ 1004969 h 2203201"/>
              <a:gd name="connsiteX3" fmla="*/ 2156092 w 4395110"/>
              <a:gd name="connsiteY3" fmla="*/ 1468801 h 2203201"/>
              <a:gd name="connsiteX4" fmla="*/ 2985358 w 4395110"/>
              <a:gd name="connsiteY4" fmla="*/ 2203201 h 2203201"/>
              <a:gd name="connsiteX5" fmla="*/ 3690234 w 4395110"/>
              <a:gd name="connsiteY5" fmla="*/ 2009938 h 2203201"/>
              <a:gd name="connsiteX6" fmla="*/ 4395110 w 4395110"/>
              <a:gd name="connsiteY6" fmla="*/ 1971286 h 2203201"/>
              <a:gd name="connsiteX0" fmla="*/ 0 w 4395110"/>
              <a:gd name="connsiteY0" fmla="*/ 0 h 2009938"/>
              <a:gd name="connsiteX1" fmla="*/ 746339 w 4395110"/>
              <a:gd name="connsiteY1" fmla="*/ 927664 h 2009938"/>
              <a:gd name="connsiteX2" fmla="*/ 1451216 w 4395110"/>
              <a:gd name="connsiteY2" fmla="*/ 1004969 h 2009938"/>
              <a:gd name="connsiteX3" fmla="*/ 2156092 w 4395110"/>
              <a:gd name="connsiteY3" fmla="*/ 1468801 h 2009938"/>
              <a:gd name="connsiteX4" fmla="*/ 2902431 w 4395110"/>
              <a:gd name="connsiteY4" fmla="*/ 1352843 h 2009938"/>
              <a:gd name="connsiteX5" fmla="*/ 3690234 w 4395110"/>
              <a:gd name="connsiteY5" fmla="*/ 2009938 h 2009938"/>
              <a:gd name="connsiteX6" fmla="*/ 4395110 w 4395110"/>
              <a:gd name="connsiteY6" fmla="*/ 1971286 h 2009938"/>
              <a:gd name="connsiteX0" fmla="*/ 0 w 4395110"/>
              <a:gd name="connsiteY0" fmla="*/ 0 h 1971286"/>
              <a:gd name="connsiteX1" fmla="*/ 746339 w 4395110"/>
              <a:gd name="connsiteY1" fmla="*/ 927664 h 1971286"/>
              <a:gd name="connsiteX2" fmla="*/ 1451216 w 4395110"/>
              <a:gd name="connsiteY2" fmla="*/ 1004969 h 1971286"/>
              <a:gd name="connsiteX3" fmla="*/ 2156092 w 4395110"/>
              <a:gd name="connsiteY3" fmla="*/ 1468801 h 1971286"/>
              <a:gd name="connsiteX4" fmla="*/ 2902431 w 4395110"/>
              <a:gd name="connsiteY4" fmla="*/ 1352843 h 1971286"/>
              <a:gd name="connsiteX5" fmla="*/ 3648771 w 4395110"/>
              <a:gd name="connsiteY5" fmla="*/ 1236885 h 1971286"/>
              <a:gd name="connsiteX6" fmla="*/ 4395110 w 4395110"/>
              <a:gd name="connsiteY6" fmla="*/ 1971286 h 1971286"/>
              <a:gd name="connsiteX0" fmla="*/ 0 w 4353647"/>
              <a:gd name="connsiteY0" fmla="*/ 0 h 1468801"/>
              <a:gd name="connsiteX1" fmla="*/ 746339 w 4353647"/>
              <a:gd name="connsiteY1" fmla="*/ 927664 h 1468801"/>
              <a:gd name="connsiteX2" fmla="*/ 1451216 w 4353647"/>
              <a:gd name="connsiteY2" fmla="*/ 1004969 h 1468801"/>
              <a:gd name="connsiteX3" fmla="*/ 2156092 w 4353647"/>
              <a:gd name="connsiteY3" fmla="*/ 1468801 h 1468801"/>
              <a:gd name="connsiteX4" fmla="*/ 2902431 w 4353647"/>
              <a:gd name="connsiteY4" fmla="*/ 1352843 h 1468801"/>
              <a:gd name="connsiteX5" fmla="*/ 3648771 w 4353647"/>
              <a:gd name="connsiteY5" fmla="*/ 1236885 h 1468801"/>
              <a:gd name="connsiteX6" fmla="*/ 4353647 w 4353647"/>
              <a:gd name="connsiteY6" fmla="*/ 1198233 h 146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3647" h="1468801">
                <a:moveTo>
                  <a:pt x="0" y="0"/>
                </a:moveTo>
                <a:lnTo>
                  <a:pt x="746339" y="927664"/>
                </a:lnTo>
                <a:lnTo>
                  <a:pt x="1451216" y="1004969"/>
                </a:lnTo>
                <a:lnTo>
                  <a:pt x="2156092" y="1468801"/>
                </a:lnTo>
                <a:lnTo>
                  <a:pt x="2902431" y="1352843"/>
                </a:lnTo>
                <a:lnTo>
                  <a:pt x="3648771" y="1236885"/>
                </a:lnTo>
                <a:lnTo>
                  <a:pt x="4353647" y="1198233"/>
                </a:lnTo>
              </a:path>
            </a:pathLst>
          </a:custGeom>
          <a:noFill/>
          <a:ln w="38100" cap="flat" cmpd="sng" algn="ctr">
            <a:solidFill>
              <a:srgbClr val="DE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 name="Freihandform 18"/>
          <p:cNvSpPr/>
          <p:nvPr/>
        </p:nvSpPr>
        <p:spPr>
          <a:xfrm>
            <a:off x="5328084" y="4437112"/>
            <a:ext cx="2160240" cy="1260140"/>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0 w 7951112"/>
              <a:gd name="connsiteY0" fmla="*/ 1280160 h 3517392"/>
              <a:gd name="connsiteX1" fmla="*/ 798 w 7951112"/>
              <a:gd name="connsiteY1" fmla="*/ 1277162 h 3517392"/>
              <a:gd name="connsiteX2" fmla="*/ 359664 w 7951112"/>
              <a:gd name="connsiteY2" fmla="*/ 304800 h 3517392"/>
              <a:gd name="connsiteX3" fmla="*/ 719328 w 7951112"/>
              <a:gd name="connsiteY3" fmla="*/ 353568 h 3517392"/>
              <a:gd name="connsiteX4" fmla="*/ 1078992 w 7951112"/>
              <a:gd name="connsiteY4" fmla="*/ 0 h 3517392"/>
              <a:gd name="connsiteX5" fmla="*/ 1463040 w 7951112"/>
              <a:gd name="connsiteY5" fmla="*/ 6096 h 3517392"/>
              <a:gd name="connsiteX6" fmla="*/ 1811562 w 7951112"/>
              <a:gd name="connsiteY6" fmla="*/ 2048591 h 3517392"/>
              <a:gd name="connsiteX7" fmla="*/ 2182368 w 7951112"/>
              <a:gd name="connsiteY7" fmla="*/ 780288 h 3517392"/>
              <a:gd name="connsiteX8" fmla="*/ 2542032 w 7951112"/>
              <a:gd name="connsiteY8" fmla="*/ 1066800 h 3517392"/>
              <a:gd name="connsiteX9" fmla="*/ 2919984 w 7951112"/>
              <a:gd name="connsiteY9" fmla="*/ 1773936 h 3517392"/>
              <a:gd name="connsiteX10" fmla="*/ 3279648 w 7951112"/>
              <a:gd name="connsiteY10" fmla="*/ 2267712 h 3517392"/>
              <a:gd name="connsiteX11" fmla="*/ 3639312 w 7951112"/>
              <a:gd name="connsiteY11" fmla="*/ 3517392 h 3517392"/>
              <a:gd name="connsiteX12" fmla="*/ 3998976 w 7951112"/>
              <a:gd name="connsiteY12" fmla="*/ 2529840 h 3517392"/>
              <a:gd name="connsiteX13" fmla="*/ 4340825 w 7951112"/>
              <a:gd name="connsiteY13" fmla="*/ 2589728 h 3517392"/>
              <a:gd name="connsiteX14" fmla="*/ 4730496 w 7951112"/>
              <a:gd name="connsiteY14" fmla="*/ 1688592 h 3517392"/>
              <a:gd name="connsiteX15" fmla="*/ 5045701 w 7951112"/>
              <a:gd name="connsiteY15" fmla="*/ 1893980 h 3517392"/>
              <a:gd name="connsiteX16" fmla="*/ 5418871 w 7951112"/>
              <a:gd name="connsiteY16" fmla="*/ 1314190 h 3517392"/>
              <a:gd name="connsiteX17" fmla="*/ 5821680 w 7951112"/>
              <a:gd name="connsiteY17" fmla="*/ 1786128 h 3517392"/>
              <a:gd name="connsiteX18" fmla="*/ 6193536 w 7951112"/>
              <a:gd name="connsiteY18" fmla="*/ 1664208 h 3517392"/>
              <a:gd name="connsiteX19" fmla="*/ 6553200 w 7951112"/>
              <a:gd name="connsiteY19" fmla="*/ 1938528 h 3517392"/>
              <a:gd name="connsiteX20" fmla="*/ 6828624 w 7951112"/>
              <a:gd name="connsiteY20" fmla="*/ 1855328 h 3517392"/>
              <a:gd name="connsiteX21" fmla="*/ 7243255 w 7951112"/>
              <a:gd name="connsiteY21" fmla="*/ 1546106 h 3517392"/>
              <a:gd name="connsiteX22" fmla="*/ 7574962 w 7951112"/>
              <a:gd name="connsiteY22" fmla="*/ 1082274 h 3517392"/>
              <a:gd name="connsiteX23" fmla="*/ 7948131 w 7951112"/>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1 w 7591449"/>
              <a:gd name="connsiteY0" fmla="*/ 304800 h 3517392"/>
              <a:gd name="connsiteX1" fmla="*/ 359665 w 7591449"/>
              <a:gd name="connsiteY1" fmla="*/ 353568 h 3517392"/>
              <a:gd name="connsiteX2" fmla="*/ 719329 w 7591449"/>
              <a:gd name="connsiteY2" fmla="*/ 0 h 3517392"/>
              <a:gd name="connsiteX3" fmla="*/ 1103377 w 7591449"/>
              <a:gd name="connsiteY3" fmla="*/ 6096 h 3517392"/>
              <a:gd name="connsiteX4" fmla="*/ 1451899 w 7591449"/>
              <a:gd name="connsiteY4" fmla="*/ 2048591 h 3517392"/>
              <a:gd name="connsiteX5" fmla="*/ 1822705 w 7591449"/>
              <a:gd name="connsiteY5" fmla="*/ 780288 h 3517392"/>
              <a:gd name="connsiteX6" fmla="*/ 2182369 w 7591449"/>
              <a:gd name="connsiteY6" fmla="*/ 1066800 h 3517392"/>
              <a:gd name="connsiteX7" fmla="*/ 2560321 w 7591449"/>
              <a:gd name="connsiteY7" fmla="*/ 1773936 h 3517392"/>
              <a:gd name="connsiteX8" fmla="*/ 2919985 w 7591449"/>
              <a:gd name="connsiteY8" fmla="*/ 2267712 h 3517392"/>
              <a:gd name="connsiteX9" fmla="*/ 3279649 w 7591449"/>
              <a:gd name="connsiteY9" fmla="*/ 3517392 h 3517392"/>
              <a:gd name="connsiteX10" fmla="*/ 3639313 w 7591449"/>
              <a:gd name="connsiteY10" fmla="*/ 2529840 h 3517392"/>
              <a:gd name="connsiteX11" fmla="*/ 3981162 w 7591449"/>
              <a:gd name="connsiteY11" fmla="*/ 2589728 h 3517392"/>
              <a:gd name="connsiteX12" fmla="*/ 4370833 w 7591449"/>
              <a:gd name="connsiteY12" fmla="*/ 1688592 h 3517392"/>
              <a:gd name="connsiteX13" fmla="*/ 4686038 w 7591449"/>
              <a:gd name="connsiteY13" fmla="*/ 1893980 h 3517392"/>
              <a:gd name="connsiteX14" fmla="*/ 5059208 w 7591449"/>
              <a:gd name="connsiteY14" fmla="*/ 1314190 h 3517392"/>
              <a:gd name="connsiteX15" fmla="*/ 5462017 w 7591449"/>
              <a:gd name="connsiteY15" fmla="*/ 1786128 h 3517392"/>
              <a:gd name="connsiteX16" fmla="*/ 5833873 w 7591449"/>
              <a:gd name="connsiteY16" fmla="*/ 1664208 h 3517392"/>
              <a:gd name="connsiteX17" fmla="*/ 6193537 w 7591449"/>
              <a:gd name="connsiteY17" fmla="*/ 1938528 h 3517392"/>
              <a:gd name="connsiteX18" fmla="*/ 6468961 w 7591449"/>
              <a:gd name="connsiteY18" fmla="*/ 1855328 h 3517392"/>
              <a:gd name="connsiteX19" fmla="*/ 6883592 w 7591449"/>
              <a:gd name="connsiteY19" fmla="*/ 1546106 h 3517392"/>
              <a:gd name="connsiteX20" fmla="*/ 7215299 w 7591449"/>
              <a:gd name="connsiteY20" fmla="*/ 1082274 h 3517392"/>
              <a:gd name="connsiteX21" fmla="*/ 7588468 w 7591449"/>
              <a:gd name="connsiteY21" fmla="*/ 1932633 h 3517392"/>
              <a:gd name="connsiteX0" fmla="*/ 0 w 7591448"/>
              <a:gd name="connsiteY0" fmla="*/ 298704 h 3511296"/>
              <a:gd name="connsiteX1" fmla="*/ 359664 w 7591448"/>
              <a:gd name="connsiteY1" fmla="*/ 347472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298704 h 3511296"/>
              <a:gd name="connsiteX1" fmla="*/ 1103376 w 7591448"/>
              <a:gd name="connsiteY1" fmla="*/ 0 h 3511296"/>
              <a:gd name="connsiteX2" fmla="*/ 1451898 w 7591448"/>
              <a:gd name="connsiteY2" fmla="*/ 2042495 h 3511296"/>
              <a:gd name="connsiteX3" fmla="*/ 1822704 w 7591448"/>
              <a:gd name="connsiteY3" fmla="*/ 774192 h 3511296"/>
              <a:gd name="connsiteX4" fmla="*/ 2182368 w 7591448"/>
              <a:gd name="connsiteY4" fmla="*/ 1060704 h 3511296"/>
              <a:gd name="connsiteX5" fmla="*/ 2560320 w 7591448"/>
              <a:gd name="connsiteY5" fmla="*/ 1767840 h 3511296"/>
              <a:gd name="connsiteX6" fmla="*/ 2919984 w 7591448"/>
              <a:gd name="connsiteY6" fmla="*/ 2261616 h 3511296"/>
              <a:gd name="connsiteX7" fmla="*/ 3279648 w 7591448"/>
              <a:gd name="connsiteY7" fmla="*/ 3511296 h 3511296"/>
              <a:gd name="connsiteX8" fmla="*/ 3639312 w 7591448"/>
              <a:gd name="connsiteY8" fmla="*/ 2523744 h 3511296"/>
              <a:gd name="connsiteX9" fmla="*/ 3981161 w 7591448"/>
              <a:gd name="connsiteY9" fmla="*/ 2583632 h 3511296"/>
              <a:gd name="connsiteX10" fmla="*/ 4370832 w 7591448"/>
              <a:gd name="connsiteY10" fmla="*/ 1682496 h 3511296"/>
              <a:gd name="connsiteX11" fmla="*/ 4686037 w 7591448"/>
              <a:gd name="connsiteY11" fmla="*/ 1887884 h 3511296"/>
              <a:gd name="connsiteX12" fmla="*/ 5059207 w 7591448"/>
              <a:gd name="connsiteY12" fmla="*/ 1308094 h 3511296"/>
              <a:gd name="connsiteX13" fmla="*/ 5462016 w 7591448"/>
              <a:gd name="connsiteY13" fmla="*/ 1780032 h 3511296"/>
              <a:gd name="connsiteX14" fmla="*/ 5833872 w 7591448"/>
              <a:gd name="connsiteY14" fmla="*/ 1658112 h 3511296"/>
              <a:gd name="connsiteX15" fmla="*/ 6193536 w 7591448"/>
              <a:gd name="connsiteY15" fmla="*/ 1932432 h 3511296"/>
              <a:gd name="connsiteX16" fmla="*/ 6468960 w 7591448"/>
              <a:gd name="connsiteY16" fmla="*/ 1849232 h 3511296"/>
              <a:gd name="connsiteX17" fmla="*/ 6883591 w 7591448"/>
              <a:gd name="connsiteY17" fmla="*/ 1540010 h 3511296"/>
              <a:gd name="connsiteX18" fmla="*/ 7215298 w 7591448"/>
              <a:gd name="connsiteY18" fmla="*/ 1076178 h 3511296"/>
              <a:gd name="connsiteX19" fmla="*/ 7588467 w 7591448"/>
              <a:gd name="connsiteY19" fmla="*/ 1926537 h 3511296"/>
              <a:gd name="connsiteX0" fmla="*/ 0 w 7591448"/>
              <a:gd name="connsiteY0" fmla="*/ 298704 h 3511296"/>
              <a:gd name="connsiteX1" fmla="*/ 625611 w 7591448"/>
              <a:gd name="connsiteY1" fmla="*/ 1192137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0 h 3251245"/>
              <a:gd name="connsiteX1" fmla="*/ 625611 w 7591448"/>
              <a:gd name="connsiteY1" fmla="*/ 893433 h 3251245"/>
              <a:gd name="connsiteX2" fmla="*/ 1662194 w 7591448"/>
              <a:gd name="connsiteY2" fmla="*/ 3251245 h 3251245"/>
              <a:gd name="connsiteX3" fmla="*/ 1451898 w 7591448"/>
              <a:gd name="connsiteY3" fmla="*/ 1743791 h 3251245"/>
              <a:gd name="connsiteX4" fmla="*/ 1822704 w 7591448"/>
              <a:gd name="connsiteY4" fmla="*/ 475488 h 3251245"/>
              <a:gd name="connsiteX5" fmla="*/ 2182368 w 7591448"/>
              <a:gd name="connsiteY5" fmla="*/ 762000 h 3251245"/>
              <a:gd name="connsiteX6" fmla="*/ 2560320 w 7591448"/>
              <a:gd name="connsiteY6" fmla="*/ 1469136 h 3251245"/>
              <a:gd name="connsiteX7" fmla="*/ 2919984 w 7591448"/>
              <a:gd name="connsiteY7" fmla="*/ 1962912 h 3251245"/>
              <a:gd name="connsiteX8" fmla="*/ 3279648 w 7591448"/>
              <a:gd name="connsiteY8" fmla="*/ 3212592 h 3251245"/>
              <a:gd name="connsiteX9" fmla="*/ 3639312 w 7591448"/>
              <a:gd name="connsiteY9" fmla="*/ 2225040 h 3251245"/>
              <a:gd name="connsiteX10" fmla="*/ 3981161 w 7591448"/>
              <a:gd name="connsiteY10" fmla="*/ 2284928 h 3251245"/>
              <a:gd name="connsiteX11" fmla="*/ 4370832 w 7591448"/>
              <a:gd name="connsiteY11" fmla="*/ 1383792 h 3251245"/>
              <a:gd name="connsiteX12" fmla="*/ 4686037 w 7591448"/>
              <a:gd name="connsiteY12" fmla="*/ 1589180 h 3251245"/>
              <a:gd name="connsiteX13" fmla="*/ 5059207 w 7591448"/>
              <a:gd name="connsiteY13" fmla="*/ 1009390 h 3251245"/>
              <a:gd name="connsiteX14" fmla="*/ 5462016 w 7591448"/>
              <a:gd name="connsiteY14" fmla="*/ 1481328 h 3251245"/>
              <a:gd name="connsiteX15" fmla="*/ 5833872 w 7591448"/>
              <a:gd name="connsiteY15" fmla="*/ 1359408 h 3251245"/>
              <a:gd name="connsiteX16" fmla="*/ 6193536 w 7591448"/>
              <a:gd name="connsiteY16" fmla="*/ 1633728 h 3251245"/>
              <a:gd name="connsiteX17" fmla="*/ 6468960 w 7591448"/>
              <a:gd name="connsiteY17" fmla="*/ 1550528 h 3251245"/>
              <a:gd name="connsiteX18" fmla="*/ 6883591 w 7591448"/>
              <a:gd name="connsiteY18" fmla="*/ 1241306 h 3251245"/>
              <a:gd name="connsiteX19" fmla="*/ 7215298 w 7591448"/>
              <a:gd name="connsiteY19" fmla="*/ 777474 h 3251245"/>
              <a:gd name="connsiteX20" fmla="*/ 7588467 w 7591448"/>
              <a:gd name="connsiteY20"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1822704 w 7591448"/>
              <a:gd name="connsiteY3" fmla="*/ 475488 h 3251245"/>
              <a:gd name="connsiteX4" fmla="*/ 2182368 w 7591448"/>
              <a:gd name="connsiteY4" fmla="*/ 762000 h 3251245"/>
              <a:gd name="connsiteX5" fmla="*/ 2560320 w 7591448"/>
              <a:gd name="connsiteY5" fmla="*/ 1469136 h 3251245"/>
              <a:gd name="connsiteX6" fmla="*/ 2919984 w 7591448"/>
              <a:gd name="connsiteY6" fmla="*/ 1962912 h 3251245"/>
              <a:gd name="connsiteX7" fmla="*/ 3279648 w 7591448"/>
              <a:gd name="connsiteY7" fmla="*/ 3212592 h 3251245"/>
              <a:gd name="connsiteX8" fmla="*/ 3639312 w 7591448"/>
              <a:gd name="connsiteY8" fmla="*/ 2225040 h 3251245"/>
              <a:gd name="connsiteX9" fmla="*/ 3981161 w 7591448"/>
              <a:gd name="connsiteY9" fmla="*/ 2284928 h 3251245"/>
              <a:gd name="connsiteX10" fmla="*/ 4370832 w 7591448"/>
              <a:gd name="connsiteY10" fmla="*/ 1383792 h 3251245"/>
              <a:gd name="connsiteX11" fmla="*/ 4686037 w 7591448"/>
              <a:gd name="connsiteY11" fmla="*/ 1589180 h 3251245"/>
              <a:gd name="connsiteX12" fmla="*/ 5059207 w 7591448"/>
              <a:gd name="connsiteY12" fmla="*/ 1009390 h 3251245"/>
              <a:gd name="connsiteX13" fmla="*/ 5462016 w 7591448"/>
              <a:gd name="connsiteY13" fmla="*/ 1481328 h 3251245"/>
              <a:gd name="connsiteX14" fmla="*/ 5833872 w 7591448"/>
              <a:gd name="connsiteY14" fmla="*/ 1359408 h 3251245"/>
              <a:gd name="connsiteX15" fmla="*/ 6193536 w 7591448"/>
              <a:gd name="connsiteY15" fmla="*/ 1633728 h 3251245"/>
              <a:gd name="connsiteX16" fmla="*/ 6468960 w 7591448"/>
              <a:gd name="connsiteY16" fmla="*/ 1550528 h 3251245"/>
              <a:gd name="connsiteX17" fmla="*/ 6883591 w 7591448"/>
              <a:gd name="connsiteY17" fmla="*/ 1241306 h 3251245"/>
              <a:gd name="connsiteX18" fmla="*/ 7215298 w 7591448"/>
              <a:gd name="connsiteY18" fmla="*/ 777474 h 3251245"/>
              <a:gd name="connsiteX19" fmla="*/ 7588467 w 7591448"/>
              <a:gd name="connsiteY19"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2182368 w 7591448"/>
              <a:gd name="connsiteY3" fmla="*/ 762000 h 3251245"/>
              <a:gd name="connsiteX4" fmla="*/ 2560320 w 7591448"/>
              <a:gd name="connsiteY4" fmla="*/ 1469136 h 3251245"/>
              <a:gd name="connsiteX5" fmla="*/ 2919984 w 7591448"/>
              <a:gd name="connsiteY5" fmla="*/ 1962912 h 3251245"/>
              <a:gd name="connsiteX6" fmla="*/ 3279648 w 7591448"/>
              <a:gd name="connsiteY6" fmla="*/ 3212592 h 3251245"/>
              <a:gd name="connsiteX7" fmla="*/ 3639312 w 7591448"/>
              <a:gd name="connsiteY7" fmla="*/ 2225040 h 3251245"/>
              <a:gd name="connsiteX8" fmla="*/ 3981161 w 7591448"/>
              <a:gd name="connsiteY8" fmla="*/ 2284928 h 3251245"/>
              <a:gd name="connsiteX9" fmla="*/ 4370832 w 7591448"/>
              <a:gd name="connsiteY9" fmla="*/ 1383792 h 3251245"/>
              <a:gd name="connsiteX10" fmla="*/ 4686037 w 7591448"/>
              <a:gd name="connsiteY10" fmla="*/ 1589180 h 3251245"/>
              <a:gd name="connsiteX11" fmla="*/ 5059207 w 7591448"/>
              <a:gd name="connsiteY11" fmla="*/ 1009390 h 3251245"/>
              <a:gd name="connsiteX12" fmla="*/ 5462016 w 7591448"/>
              <a:gd name="connsiteY12" fmla="*/ 1481328 h 3251245"/>
              <a:gd name="connsiteX13" fmla="*/ 5833872 w 7591448"/>
              <a:gd name="connsiteY13" fmla="*/ 1359408 h 3251245"/>
              <a:gd name="connsiteX14" fmla="*/ 6193536 w 7591448"/>
              <a:gd name="connsiteY14" fmla="*/ 1633728 h 3251245"/>
              <a:gd name="connsiteX15" fmla="*/ 6468960 w 7591448"/>
              <a:gd name="connsiteY15" fmla="*/ 1550528 h 3251245"/>
              <a:gd name="connsiteX16" fmla="*/ 6883591 w 7591448"/>
              <a:gd name="connsiteY16" fmla="*/ 1241306 h 3251245"/>
              <a:gd name="connsiteX17" fmla="*/ 7215298 w 7591448"/>
              <a:gd name="connsiteY17" fmla="*/ 777474 h 3251245"/>
              <a:gd name="connsiteX18" fmla="*/ 7588467 w 7591448"/>
              <a:gd name="connsiteY18" fmla="*/ 1627833 h 3251245"/>
              <a:gd name="connsiteX0" fmla="*/ 0 w 7339007"/>
              <a:gd name="connsiteY0" fmla="*/ 0 h 4213139"/>
              <a:gd name="connsiteX1" fmla="*/ 373170 w 7339007"/>
              <a:gd name="connsiteY1" fmla="*/ 1855327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04875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46339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174486"/>
              <a:gd name="connsiteX1" fmla="*/ 746339 w 7339007"/>
              <a:gd name="connsiteY1" fmla="*/ 850358 h 4174486"/>
              <a:gd name="connsiteX2" fmla="*/ 1409752 w 7339007"/>
              <a:gd name="connsiteY2" fmla="*/ 734400 h 4174486"/>
              <a:gd name="connsiteX3" fmla="*/ 1929927 w 7339007"/>
              <a:gd name="connsiteY3" fmla="*/ 1723894 h 4174486"/>
              <a:gd name="connsiteX4" fmla="*/ 2307879 w 7339007"/>
              <a:gd name="connsiteY4" fmla="*/ 2431030 h 4174486"/>
              <a:gd name="connsiteX5" fmla="*/ 2667543 w 7339007"/>
              <a:gd name="connsiteY5" fmla="*/ 2924806 h 4174486"/>
              <a:gd name="connsiteX6" fmla="*/ 3027207 w 7339007"/>
              <a:gd name="connsiteY6" fmla="*/ 4174486 h 4174486"/>
              <a:gd name="connsiteX7" fmla="*/ 3386871 w 7339007"/>
              <a:gd name="connsiteY7" fmla="*/ 3186934 h 4174486"/>
              <a:gd name="connsiteX8" fmla="*/ 3728720 w 7339007"/>
              <a:gd name="connsiteY8" fmla="*/ 3246822 h 4174486"/>
              <a:gd name="connsiteX9" fmla="*/ 4118391 w 7339007"/>
              <a:gd name="connsiteY9" fmla="*/ 2345686 h 4174486"/>
              <a:gd name="connsiteX10" fmla="*/ 4433596 w 7339007"/>
              <a:gd name="connsiteY10" fmla="*/ 2551074 h 4174486"/>
              <a:gd name="connsiteX11" fmla="*/ 4806766 w 7339007"/>
              <a:gd name="connsiteY11" fmla="*/ 1971284 h 4174486"/>
              <a:gd name="connsiteX12" fmla="*/ 5209575 w 7339007"/>
              <a:gd name="connsiteY12" fmla="*/ 2443222 h 4174486"/>
              <a:gd name="connsiteX13" fmla="*/ 5581431 w 7339007"/>
              <a:gd name="connsiteY13" fmla="*/ 2321302 h 4174486"/>
              <a:gd name="connsiteX14" fmla="*/ 5941095 w 7339007"/>
              <a:gd name="connsiteY14" fmla="*/ 2595622 h 4174486"/>
              <a:gd name="connsiteX15" fmla="*/ 6216519 w 7339007"/>
              <a:gd name="connsiteY15" fmla="*/ 2512422 h 4174486"/>
              <a:gd name="connsiteX16" fmla="*/ 6631150 w 7339007"/>
              <a:gd name="connsiteY16" fmla="*/ 2203200 h 4174486"/>
              <a:gd name="connsiteX17" fmla="*/ 6962857 w 7339007"/>
              <a:gd name="connsiteY17" fmla="*/ 1739368 h 4174486"/>
              <a:gd name="connsiteX18" fmla="*/ 7336026 w 7339007"/>
              <a:gd name="connsiteY18" fmla="*/ 2589727 h 4174486"/>
              <a:gd name="connsiteX0" fmla="*/ 0 w 7339007"/>
              <a:gd name="connsiteY0" fmla="*/ 0 h 4174486"/>
              <a:gd name="connsiteX1" fmla="*/ 746339 w 7339007"/>
              <a:gd name="connsiteY1" fmla="*/ 850358 h 4174486"/>
              <a:gd name="connsiteX2" fmla="*/ 1929927 w 7339007"/>
              <a:gd name="connsiteY2" fmla="*/ 1723894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1971285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667543 w 7339007"/>
              <a:gd name="connsiteY3" fmla="*/ 2924806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579790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3027207 w 7339007"/>
              <a:gd name="connsiteY3" fmla="*/ 4174486 h 4174486"/>
              <a:gd name="connsiteX4" fmla="*/ 3386871 w 7339007"/>
              <a:gd name="connsiteY4" fmla="*/ 3186934 h 4174486"/>
              <a:gd name="connsiteX5" fmla="*/ 3728720 w 7339007"/>
              <a:gd name="connsiteY5" fmla="*/ 3246822 h 4174486"/>
              <a:gd name="connsiteX6" fmla="*/ 4118391 w 7339007"/>
              <a:gd name="connsiteY6" fmla="*/ 2345686 h 4174486"/>
              <a:gd name="connsiteX7" fmla="*/ 4433596 w 7339007"/>
              <a:gd name="connsiteY7" fmla="*/ 2551074 h 4174486"/>
              <a:gd name="connsiteX8" fmla="*/ 4806766 w 7339007"/>
              <a:gd name="connsiteY8" fmla="*/ 1971284 h 4174486"/>
              <a:gd name="connsiteX9" fmla="*/ 5209575 w 7339007"/>
              <a:gd name="connsiteY9" fmla="*/ 2443222 h 4174486"/>
              <a:gd name="connsiteX10" fmla="*/ 5581431 w 7339007"/>
              <a:gd name="connsiteY10" fmla="*/ 2321302 h 4174486"/>
              <a:gd name="connsiteX11" fmla="*/ 5941095 w 7339007"/>
              <a:gd name="connsiteY11" fmla="*/ 2595622 h 4174486"/>
              <a:gd name="connsiteX12" fmla="*/ 6216519 w 7339007"/>
              <a:gd name="connsiteY12" fmla="*/ 2512422 h 4174486"/>
              <a:gd name="connsiteX13" fmla="*/ 6631150 w 7339007"/>
              <a:gd name="connsiteY13" fmla="*/ 2203200 h 4174486"/>
              <a:gd name="connsiteX14" fmla="*/ 6962857 w 7339007"/>
              <a:gd name="connsiteY14" fmla="*/ 1739368 h 4174486"/>
              <a:gd name="connsiteX15" fmla="*/ 7336026 w 7339007"/>
              <a:gd name="connsiteY15" fmla="*/ 2589727 h 4174486"/>
              <a:gd name="connsiteX0" fmla="*/ 0 w 7339007"/>
              <a:gd name="connsiteY0" fmla="*/ 0 h 3246822"/>
              <a:gd name="connsiteX1" fmla="*/ 746339 w 7339007"/>
              <a:gd name="connsiteY1" fmla="*/ 850358 h 3246822"/>
              <a:gd name="connsiteX2" fmla="*/ 1409752 w 7339007"/>
              <a:gd name="connsiteY2" fmla="*/ 773053 h 3246822"/>
              <a:gd name="connsiteX3" fmla="*/ 2653651 w 7339007"/>
              <a:gd name="connsiteY3" fmla="*/ 1623411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1782921 w 7339007"/>
              <a:gd name="connsiteY3" fmla="*/ 1004969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728720 w 7339007"/>
              <a:gd name="connsiteY4" fmla="*/ 3246822 h 3246822"/>
              <a:gd name="connsiteX5" fmla="*/ 4118391 w 7339007"/>
              <a:gd name="connsiteY5" fmla="*/ 2345686 h 3246822"/>
              <a:gd name="connsiteX6" fmla="*/ 4433596 w 7339007"/>
              <a:gd name="connsiteY6" fmla="*/ 2551074 h 3246822"/>
              <a:gd name="connsiteX7" fmla="*/ 4806766 w 7339007"/>
              <a:gd name="connsiteY7" fmla="*/ 1971284 h 3246822"/>
              <a:gd name="connsiteX8" fmla="*/ 5209575 w 7339007"/>
              <a:gd name="connsiteY8" fmla="*/ 2443222 h 3246822"/>
              <a:gd name="connsiteX9" fmla="*/ 5581431 w 7339007"/>
              <a:gd name="connsiteY9" fmla="*/ 2321302 h 3246822"/>
              <a:gd name="connsiteX10" fmla="*/ 5941095 w 7339007"/>
              <a:gd name="connsiteY10" fmla="*/ 2595622 h 3246822"/>
              <a:gd name="connsiteX11" fmla="*/ 6216519 w 7339007"/>
              <a:gd name="connsiteY11" fmla="*/ 2512422 h 3246822"/>
              <a:gd name="connsiteX12" fmla="*/ 6631150 w 7339007"/>
              <a:gd name="connsiteY12" fmla="*/ 2203200 h 3246822"/>
              <a:gd name="connsiteX13" fmla="*/ 6962857 w 7339007"/>
              <a:gd name="connsiteY13" fmla="*/ 1739368 h 3246822"/>
              <a:gd name="connsiteX14" fmla="*/ 7336026 w 7339007"/>
              <a:gd name="connsiteY14" fmla="*/ 2589727 h 32468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118391 w 7339007"/>
              <a:gd name="connsiteY4" fmla="*/ 2345686 h 2595622"/>
              <a:gd name="connsiteX5" fmla="*/ 4433596 w 7339007"/>
              <a:gd name="connsiteY5" fmla="*/ 2551074 h 2595622"/>
              <a:gd name="connsiteX6" fmla="*/ 4806766 w 7339007"/>
              <a:gd name="connsiteY6" fmla="*/ 1971284 h 2595622"/>
              <a:gd name="connsiteX7" fmla="*/ 5209575 w 7339007"/>
              <a:gd name="connsiteY7" fmla="*/ 2443222 h 2595622"/>
              <a:gd name="connsiteX8" fmla="*/ 5581431 w 7339007"/>
              <a:gd name="connsiteY8" fmla="*/ 2321302 h 2595622"/>
              <a:gd name="connsiteX9" fmla="*/ 5941095 w 7339007"/>
              <a:gd name="connsiteY9" fmla="*/ 2595622 h 2595622"/>
              <a:gd name="connsiteX10" fmla="*/ 6216519 w 7339007"/>
              <a:gd name="connsiteY10" fmla="*/ 2512422 h 2595622"/>
              <a:gd name="connsiteX11" fmla="*/ 6631150 w 7339007"/>
              <a:gd name="connsiteY11" fmla="*/ 2203200 h 2595622"/>
              <a:gd name="connsiteX12" fmla="*/ 6962857 w 7339007"/>
              <a:gd name="connsiteY12" fmla="*/ 1739368 h 2595622"/>
              <a:gd name="connsiteX13" fmla="*/ 7336026 w 7339007"/>
              <a:gd name="connsiteY13"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433596 w 7339007"/>
              <a:gd name="connsiteY4" fmla="*/ 2551074 h 2595622"/>
              <a:gd name="connsiteX5" fmla="*/ 4806766 w 7339007"/>
              <a:gd name="connsiteY5" fmla="*/ 1971284 h 2595622"/>
              <a:gd name="connsiteX6" fmla="*/ 5209575 w 7339007"/>
              <a:gd name="connsiteY6" fmla="*/ 2443222 h 2595622"/>
              <a:gd name="connsiteX7" fmla="*/ 5581431 w 7339007"/>
              <a:gd name="connsiteY7" fmla="*/ 2321302 h 2595622"/>
              <a:gd name="connsiteX8" fmla="*/ 5941095 w 7339007"/>
              <a:gd name="connsiteY8" fmla="*/ 2595622 h 2595622"/>
              <a:gd name="connsiteX9" fmla="*/ 6216519 w 7339007"/>
              <a:gd name="connsiteY9" fmla="*/ 2512422 h 2595622"/>
              <a:gd name="connsiteX10" fmla="*/ 6631150 w 7339007"/>
              <a:gd name="connsiteY10" fmla="*/ 2203200 h 2595622"/>
              <a:gd name="connsiteX11" fmla="*/ 6962857 w 7339007"/>
              <a:gd name="connsiteY11" fmla="*/ 1739368 h 2595622"/>
              <a:gd name="connsiteX12" fmla="*/ 7336026 w 7339007"/>
              <a:gd name="connsiteY12"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806766 w 7339007"/>
              <a:gd name="connsiteY4" fmla="*/ 1971284 h 2595622"/>
              <a:gd name="connsiteX5" fmla="*/ 5209575 w 7339007"/>
              <a:gd name="connsiteY5" fmla="*/ 2443222 h 2595622"/>
              <a:gd name="connsiteX6" fmla="*/ 5581431 w 7339007"/>
              <a:gd name="connsiteY6" fmla="*/ 2321302 h 2595622"/>
              <a:gd name="connsiteX7" fmla="*/ 5941095 w 7339007"/>
              <a:gd name="connsiteY7" fmla="*/ 2595622 h 2595622"/>
              <a:gd name="connsiteX8" fmla="*/ 6216519 w 7339007"/>
              <a:gd name="connsiteY8" fmla="*/ 2512422 h 2595622"/>
              <a:gd name="connsiteX9" fmla="*/ 6631150 w 7339007"/>
              <a:gd name="connsiteY9" fmla="*/ 2203200 h 2595622"/>
              <a:gd name="connsiteX10" fmla="*/ 6962857 w 7339007"/>
              <a:gd name="connsiteY10" fmla="*/ 1739368 h 2595622"/>
              <a:gd name="connsiteX11" fmla="*/ 7336026 w 7339007"/>
              <a:gd name="connsiteY11"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209575 w 7339007"/>
              <a:gd name="connsiteY4" fmla="*/ 2443222 h 2595622"/>
              <a:gd name="connsiteX5" fmla="*/ 5581431 w 7339007"/>
              <a:gd name="connsiteY5" fmla="*/ 2321302 h 2595622"/>
              <a:gd name="connsiteX6" fmla="*/ 5941095 w 7339007"/>
              <a:gd name="connsiteY6" fmla="*/ 2595622 h 2595622"/>
              <a:gd name="connsiteX7" fmla="*/ 6216519 w 7339007"/>
              <a:gd name="connsiteY7" fmla="*/ 2512422 h 2595622"/>
              <a:gd name="connsiteX8" fmla="*/ 6631150 w 7339007"/>
              <a:gd name="connsiteY8" fmla="*/ 2203200 h 2595622"/>
              <a:gd name="connsiteX9" fmla="*/ 6962857 w 7339007"/>
              <a:gd name="connsiteY9" fmla="*/ 1739368 h 2595622"/>
              <a:gd name="connsiteX10" fmla="*/ 7336026 w 7339007"/>
              <a:gd name="connsiteY10"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941095 w 7339007"/>
              <a:gd name="connsiteY4" fmla="*/ 2595622 h 2595622"/>
              <a:gd name="connsiteX5" fmla="*/ 6216519 w 7339007"/>
              <a:gd name="connsiteY5" fmla="*/ 2512422 h 2595622"/>
              <a:gd name="connsiteX6" fmla="*/ 6631150 w 7339007"/>
              <a:gd name="connsiteY6" fmla="*/ 2203200 h 2595622"/>
              <a:gd name="connsiteX7" fmla="*/ 6962857 w 7339007"/>
              <a:gd name="connsiteY7" fmla="*/ 1739368 h 2595622"/>
              <a:gd name="connsiteX8" fmla="*/ 7336026 w 7339007"/>
              <a:gd name="connsiteY8" fmla="*/ 2589727 h 2595622"/>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216519 w 7339007"/>
              <a:gd name="connsiteY4" fmla="*/ 2512422 h 2591143"/>
              <a:gd name="connsiteX5" fmla="*/ 6631150 w 7339007"/>
              <a:gd name="connsiteY5" fmla="*/ 2203200 h 2591143"/>
              <a:gd name="connsiteX6" fmla="*/ 6962857 w 7339007"/>
              <a:gd name="connsiteY6" fmla="*/ 1739368 h 2591143"/>
              <a:gd name="connsiteX7" fmla="*/ 7336026 w 7339007"/>
              <a:gd name="connsiteY7"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631150 w 7339007"/>
              <a:gd name="connsiteY4" fmla="*/ 2203200 h 2591143"/>
              <a:gd name="connsiteX5" fmla="*/ 6962857 w 7339007"/>
              <a:gd name="connsiteY5" fmla="*/ 1739368 h 2591143"/>
              <a:gd name="connsiteX6" fmla="*/ 7336026 w 7339007"/>
              <a:gd name="connsiteY6"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962857 w 7339007"/>
              <a:gd name="connsiteY4" fmla="*/ 1739368 h 2591143"/>
              <a:gd name="connsiteX5" fmla="*/ 7336026 w 7339007"/>
              <a:gd name="connsiteY5" fmla="*/ 2589727 h 2591143"/>
              <a:gd name="connsiteX0" fmla="*/ 0 w 7336025"/>
              <a:gd name="connsiteY0" fmla="*/ 0 h 2589727"/>
              <a:gd name="connsiteX1" fmla="*/ 746339 w 7336025"/>
              <a:gd name="connsiteY1" fmla="*/ 850358 h 2589727"/>
              <a:gd name="connsiteX2" fmla="*/ 1409752 w 7336025"/>
              <a:gd name="connsiteY2" fmla="*/ 773053 h 2589727"/>
              <a:gd name="connsiteX3" fmla="*/ 2156091 w 7336025"/>
              <a:gd name="connsiteY3" fmla="*/ 1391495 h 2589727"/>
              <a:gd name="connsiteX4" fmla="*/ 7336026 w 7336025"/>
              <a:gd name="connsiteY4" fmla="*/ 2589727 h 2589727"/>
              <a:gd name="connsiteX0" fmla="*/ 0 w 2156091"/>
              <a:gd name="connsiteY0" fmla="*/ 0 h 1391495"/>
              <a:gd name="connsiteX1" fmla="*/ 746339 w 2156091"/>
              <a:gd name="connsiteY1" fmla="*/ 850358 h 1391495"/>
              <a:gd name="connsiteX2" fmla="*/ 1409752 w 2156091"/>
              <a:gd name="connsiteY2" fmla="*/ 773053 h 1391495"/>
              <a:gd name="connsiteX3" fmla="*/ 2156091 w 2156091"/>
              <a:gd name="connsiteY3" fmla="*/ 1391495 h 1391495"/>
              <a:gd name="connsiteX0" fmla="*/ 0 w 1409753"/>
              <a:gd name="connsiteY0" fmla="*/ 0 h 850358"/>
              <a:gd name="connsiteX1" fmla="*/ 746339 w 1409753"/>
              <a:gd name="connsiteY1" fmla="*/ 850358 h 850358"/>
              <a:gd name="connsiteX2" fmla="*/ 1409752 w 1409753"/>
              <a:gd name="connsiteY2" fmla="*/ 773053 h 850358"/>
              <a:gd name="connsiteX0" fmla="*/ 0 w 1523399"/>
              <a:gd name="connsiteY0" fmla="*/ 0 h 850358"/>
              <a:gd name="connsiteX1" fmla="*/ 746339 w 1523399"/>
              <a:gd name="connsiteY1" fmla="*/ 850358 h 850358"/>
              <a:gd name="connsiteX2" fmla="*/ 1409752 w 1523399"/>
              <a:gd name="connsiteY2" fmla="*/ 773053 h 850358"/>
              <a:gd name="connsiteX3" fmla="*/ 1428221 w 1523399"/>
              <a:gd name="connsiteY3" fmla="*/ 761314 h 850358"/>
              <a:gd name="connsiteX0" fmla="*/ 0 w 2156092"/>
              <a:gd name="connsiteY0" fmla="*/ 0 h 1355289"/>
              <a:gd name="connsiteX1" fmla="*/ 746339 w 2156092"/>
              <a:gd name="connsiteY1" fmla="*/ 850358 h 1355289"/>
              <a:gd name="connsiteX2" fmla="*/ 1409752 w 2156092"/>
              <a:gd name="connsiteY2" fmla="*/ 773053 h 1355289"/>
              <a:gd name="connsiteX3" fmla="*/ 2156092 w 2156092"/>
              <a:gd name="connsiteY3" fmla="*/ 1352843 h 1355289"/>
              <a:gd name="connsiteX0" fmla="*/ 0 w 2156091"/>
              <a:gd name="connsiteY0" fmla="*/ 0 h 1393942"/>
              <a:gd name="connsiteX1" fmla="*/ 746339 w 2156091"/>
              <a:gd name="connsiteY1" fmla="*/ 850358 h 1393942"/>
              <a:gd name="connsiteX2" fmla="*/ 1409752 w 2156091"/>
              <a:gd name="connsiteY2" fmla="*/ 773053 h 1393942"/>
              <a:gd name="connsiteX3" fmla="*/ 2156091 w 2156091"/>
              <a:gd name="connsiteY3" fmla="*/ 1391496 h 1393942"/>
              <a:gd name="connsiteX0" fmla="*/ 0 w 2156092"/>
              <a:gd name="connsiteY0" fmla="*/ 0 h 1393942"/>
              <a:gd name="connsiteX1" fmla="*/ 746339 w 2156092"/>
              <a:gd name="connsiteY1" fmla="*/ 850358 h 1393942"/>
              <a:gd name="connsiteX2" fmla="*/ 1409752 w 2156092"/>
              <a:gd name="connsiteY2" fmla="*/ 773053 h 1393942"/>
              <a:gd name="connsiteX3" fmla="*/ 2156092 w 2156092"/>
              <a:gd name="connsiteY3" fmla="*/ 1391496 h 1393942"/>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285926"/>
              <a:gd name="connsiteY0" fmla="*/ 0 h 1491039"/>
              <a:gd name="connsiteX1" fmla="*/ 746339 w 2285926"/>
              <a:gd name="connsiteY1" fmla="*/ 850358 h 1491039"/>
              <a:gd name="connsiteX2" fmla="*/ 1409752 w 2285926"/>
              <a:gd name="connsiteY2" fmla="*/ 773053 h 1491039"/>
              <a:gd name="connsiteX3" fmla="*/ 2156092 w 2285926"/>
              <a:gd name="connsiteY3" fmla="*/ 1391496 h 1491039"/>
              <a:gd name="connsiteX4" fmla="*/ 2188756 w 2285926"/>
              <a:gd name="connsiteY4" fmla="*/ 1370312 h 1491039"/>
              <a:gd name="connsiteX0" fmla="*/ 0 w 2404871"/>
              <a:gd name="connsiteY0" fmla="*/ 0 h 1491039"/>
              <a:gd name="connsiteX1" fmla="*/ 746339 w 2404871"/>
              <a:gd name="connsiteY1" fmla="*/ 850358 h 1491039"/>
              <a:gd name="connsiteX2" fmla="*/ 1409752 w 2404871"/>
              <a:gd name="connsiteY2" fmla="*/ 773053 h 1491039"/>
              <a:gd name="connsiteX3" fmla="*/ 2156092 w 2404871"/>
              <a:gd name="connsiteY3" fmla="*/ 1391496 h 1491039"/>
              <a:gd name="connsiteX4" fmla="*/ 2404871 w 2404871"/>
              <a:gd name="connsiteY4" fmla="*/ 1314191 h 1491039"/>
              <a:gd name="connsiteX0" fmla="*/ 0 w 2902431"/>
              <a:gd name="connsiteY0" fmla="*/ 0 h 1491039"/>
              <a:gd name="connsiteX1" fmla="*/ 746339 w 2902431"/>
              <a:gd name="connsiteY1" fmla="*/ 850358 h 1491039"/>
              <a:gd name="connsiteX2" fmla="*/ 1409752 w 2902431"/>
              <a:gd name="connsiteY2" fmla="*/ 773053 h 1491039"/>
              <a:gd name="connsiteX3" fmla="*/ 2156092 w 2902431"/>
              <a:gd name="connsiteY3" fmla="*/ 1391496 h 1491039"/>
              <a:gd name="connsiteX4" fmla="*/ 2902431 w 2902431"/>
              <a:gd name="connsiteY4" fmla="*/ 1120927 h 1491039"/>
              <a:gd name="connsiteX0" fmla="*/ 0 w 2902431"/>
              <a:gd name="connsiteY0" fmla="*/ 0 h 1391496"/>
              <a:gd name="connsiteX1" fmla="*/ 746339 w 2902431"/>
              <a:gd name="connsiteY1" fmla="*/ 850358 h 1391496"/>
              <a:gd name="connsiteX2" fmla="*/ 1409752 w 2902431"/>
              <a:gd name="connsiteY2" fmla="*/ 773053 h 1391496"/>
              <a:gd name="connsiteX3" fmla="*/ 2156092 w 2902431"/>
              <a:gd name="connsiteY3" fmla="*/ 1391496 h 1391496"/>
              <a:gd name="connsiteX4" fmla="*/ 2902431 w 2902431"/>
              <a:gd name="connsiteY4" fmla="*/ 1120927 h 1391496"/>
              <a:gd name="connsiteX0" fmla="*/ 0 w 3029756"/>
              <a:gd name="connsiteY0" fmla="*/ 0 h 1391496"/>
              <a:gd name="connsiteX1" fmla="*/ 746339 w 3029756"/>
              <a:gd name="connsiteY1" fmla="*/ 850358 h 1391496"/>
              <a:gd name="connsiteX2" fmla="*/ 1409752 w 3029756"/>
              <a:gd name="connsiteY2" fmla="*/ 773053 h 1391496"/>
              <a:gd name="connsiteX3" fmla="*/ 2156092 w 3029756"/>
              <a:gd name="connsiteY3" fmla="*/ 1391496 h 1391496"/>
              <a:gd name="connsiteX4" fmla="*/ 2902431 w 3029756"/>
              <a:gd name="connsiteY4" fmla="*/ 1120927 h 1391496"/>
              <a:gd name="connsiteX5" fmla="*/ 2920042 w 3029756"/>
              <a:gd name="connsiteY5" fmla="*/ 1124895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728872"/>
              <a:gd name="connsiteY0" fmla="*/ 0 h 1391496"/>
              <a:gd name="connsiteX1" fmla="*/ 746339 w 3728872"/>
              <a:gd name="connsiteY1" fmla="*/ 850358 h 1391496"/>
              <a:gd name="connsiteX2" fmla="*/ 1409752 w 3728872"/>
              <a:gd name="connsiteY2" fmla="*/ 773053 h 1391496"/>
              <a:gd name="connsiteX3" fmla="*/ 2156092 w 3728872"/>
              <a:gd name="connsiteY3" fmla="*/ 1391496 h 1391496"/>
              <a:gd name="connsiteX4" fmla="*/ 2902431 w 3728872"/>
              <a:gd name="connsiteY4" fmla="*/ 1120927 h 1391496"/>
              <a:gd name="connsiteX5" fmla="*/ 3607306 w 3728872"/>
              <a:gd name="connsiteY5" fmla="*/ 1159580 h 1391496"/>
              <a:gd name="connsiteX6" fmla="*/ 3631825 w 3728872"/>
              <a:gd name="connsiteY6" fmla="*/ 1152164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40881 w 4353063"/>
              <a:gd name="connsiteY0" fmla="*/ 0 h 1391496"/>
              <a:gd name="connsiteX1" fmla="*/ 0 w 4353063"/>
              <a:gd name="connsiteY1" fmla="*/ 347874 h 1391496"/>
              <a:gd name="connsiteX2" fmla="*/ 787220 w 4353063"/>
              <a:gd name="connsiteY2" fmla="*/ 850358 h 1391496"/>
              <a:gd name="connsiteX3" fmla="*/ 1450633 w 4353063"/>
              <a:gd name="connsiteY3" fmla="*/ 773053 h 1391496"/>
              <a:gd name="connsiteX4" fmla="*/ 2196973 w 4353063"/>
              <a:gd name="connsiteY4" fmla="*/ 1391496 h 1391496"/>
              <a:gd name="connsiteX5" fmla="*/ 2943312 w 4353063"/>
              <a:gd name="connsiteY5" fmla="*/ 1120927 h 1391496"/>
              <a:gd name="connsiteX6" fmla="*/ 3648187 w 4353063"/>
              <a:gd name="connsiteY6" fmla="*/ 1159580 h 1391496"/>
              <a:gd name="connsiteX7" fmla="*/ 4353063 w 4353063"/>
              <a:gd name="connsiteY7"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53063"/>
              <a:gd name="connsiteY0" fmla="*/ 0 h 1043622"/>
              <a:gd name="connsiteX1" fmla="*/ 787220 w 4353063"/>
              <a:gd name="connsiteY1" fmla="*/ 502484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3648187 w 4353063"/>
              <a:gd name="connsiteY4" fmla="*/ 811706 h 1043622"/>
              <a:gd name="connsiteX5" fmla="*/ 4353063 w 4353063"/>
              <a:gd name="connsiteY5"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4353063 w 4353063"/>
              <a:gd name="connsiteY4" fmla="*/ 734401 h 1043622"/>
              <a:gd name="connsiteX0" fmla="*/ 0 w 2196973"/>
              <a:gd name="connsiteY0" fmla="*/ 0 h 1043622"/>
              <a:gd name="connsiteX1" fmla="*/ 1202436 w 2196973"/>
              <a:gd name="connsiteY1" fmla="*/ 425179 h 1043622"/>
              <a:gd name="connsiteX2" fmla="*/ 1741459 w 2196973"/>
              <a:gd name="connsiteY2" fmla="*/ 154611 h 1043622"/>
              <a:gd name="connsiteX3" fmla="*/ 2196973 w 2196973"/>
              <a:gd name="connsiteY3" fmla="*/ 1043622 h 1043622"/>
              <a:gd name="connsiteX0" fmla="*/ 0 w 1907313"/>
              <a:gd name="connsiteY0" fmla="*/ 0 h 966316"/>
              <a:gd name="connsiteX1" fmla="*/ 1202436 w 1907313"/>
              <a:gd name="connsiteY1" fmla="*/ 425179 h 966316"/>
              <a:gd name="connsiteX2" fmla="*/ 1741459 w 1907313"/>
              <a:gd name="connsiteY2" fmla="*/ 154611 h 966316"/>
              <a:gd name="connsiteX3" fmla="*/ 1907313 w 1907313"/>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2114630 w 2114630"/>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1886194 w 2114630"/>
              <a:gd name="connsiteY3" fmla="*/ 497008 h 966316"/>
              <a:gd name="connsiteX4" fmla="*/ 2114630 w 2114630"/>
              <a:gd name="connsiteY4" fmla="*/ 966316 h 966316"/>
              <a:gd name="connsiteX0" fmla="*/ 0 w 1886194"/>
              <a:gd name="connsiteY0" fmla="*/ 0 h 1082274"/>
              <a:gd name="connsiteX1" fmla="*/ 1202436 w 1886194"/>
              <a:gd name="connsiteY1" fmla="*/ 425179 h 1082274"/>
              <a:gd name="connsiteX2" fmla="*/ 1741459 w 1886194"/>
              <a:gd name="connsiteY2" fmla="*/ 154611 h 1082274"/>
              <a:gd name="connsiteX3" fmla="*/ 1886194 w 1886194"/>
              <a:gd name="connsiteY3" fmla="*/ 497008 h 1082274"/>
              <a:gd name="connsiteX4" fmla="*/ 1658533 w 1886194"/>
              <a:gd name="connsiteY4" fmla="*/ 1082274 h 1082274"/>
              <a:gd name="connsiteX0" fmla="*/ 0 w 2114632"/>
              <a:gd name="connsiteY0" fmla="*/ 0 h 1082274"/>
              <a:gd name="connsiteX1" fmla="*/ 1202436 w 2114632"/>
              <a:gd name="connsiteY1" fmla="*/ 425179 h 1082274"/>
              <a:gd name="connsiteX2" fmla="*/ 1741459 w 2114632"/>
              <a:gd name="connsiteY2" fmla="*/ 154611 h 1082274"/>
              <a:gd name="connsiteX3" fmla="*/ 2114632 w 2114632"/>
              <a:gd name="connsiteY3" fmla="*/ 927663 h 1082274"/>
              <a:gd name="connsiteX4" fmla="*/ 1658533 w 2114632"/>
              <a:gd name="connsiteY4" fmla="*/ 1082274 h 1082274"/>
              <a:gd name="connsiteX0" fmla="*/ 0 w 2280485"/>
              <a:gd name="connsiteY0" fmla="*/ 0 h 1236885"/>
              <a:gd name="connsiteX1" fmla="*/ 1202436 w 2280485"/>
              <a:gd name="connsiteY1" fmla="*/ 425179 h 1236885"/>
              <a:gd name="connsiteX2" fmla="*/ 1741459 w 2280485"/>
              <a:gd name="connsiteY2" fmla="*/ 154611 h 1236885"/>
              <a:gd name="connsiteX3" fmla="*/ 2114632 w 2280485"/>
              <a:gd name="connsiteY3" fmla="*/ 927663 h 1236885"/>
              <a:gd name="connsiteX4" fmla="*/ 2280485 w 2280485"/>
              <a:gd name="connsiteY4" fmla="*/ 1236885 h 1236885"/>
              <a:gd name="connsiteX0" fmla="*/ 0 w 2310665"/>
              <a:gd name="connsiteY0" fmla="*/ 0 h 1289332"/>
              <a:gd name="connsiteX1" fmla="*/ 1202436 w 2310665"/>
              <a:gd name="connsiteY1" fmla="*/ 425179 h 1289332"/>
              <a:gd name="connsiteX2" fmla="*/ 1741459 w 2310665"/>
              <a:gd name="connsiteY2" fmla="*/ 154611 h 1289332"/>
              <a:gd name="connsiteX3" fmla="*/ 2114632 w 2310665"/>
              <a:gd name="connsiteY3" fmla="*/ 927663 h 1289332"/>
              <a:gd name="connsiteX4" fmla="*/ 2280485 w 2310665"/>
              <a:gd name="connsiteY4" fmla="*/ 1236885 h 1289332"/>
              <a:gd name="connsiteX5" fmla="*/ 2295715 w 2310665"/>
              <a:gd name="connsiteY5" fmla="*/ 1242348 h 1289332"/>
              <a:gd name="connsiteX0" fmla="*/ 0 w 2446339"/>
              <a:gd name="connsiteY0" fmla="*/ 0 h 1430148"/>
              <a:gd name="connsiteX1" fmla="*/ 1202436 w 2446339"/>
              <a:gd name="connsiteY1" fmla="*/ 425179 h 1430148"/>
              <a:gd name="connsiteX2" fmla="*/ 1741459 w 2446339"/>
              <a:gd name="connsiteY2" fmla="*/ 154611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41462 w 2446339"/>
              <a:gd name="connsiteY2" fmla="*/ 115957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41462 w 2446339"/>
              <a:gd name="connsiteY2" fmla="*/ 231915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82925 w 2446339"/>
              <a:gd name="connsiteY2" fmla="*/ 115957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663310"/>
              <a:gd name="connsiteY0" fmla="*/ 0 h 1593760"/>
              <a:gd name="connsiteX1" fmla="*/ 1419407 w 2663310"/>
              <a:gd name="connsiteY1" fmla="*/ 588791 h 1593760"/>
              <a:gd name="connsiteX2" fmla="*/ 1999896 w 2663310"/>
              <a:gd name="connsiteY2" fmla="*/ 279569 h 1593760"/>
              <a:gd name="connsiteX3" fmla="*/ 2331603 w 2663310"/>
              <a:gd name="connsiteY3" fmla="*/ 1091275 h 1593760"/>
              <a:gd name="connsiteX4" fmla="*/ 2497456 w 2663310"/>
              <a:gd name="connsiteY4" fmla="*/ 1400497 h 1593760"/>
              <a:gd name="connsiteX5" fmla="*/ 2663310 w 2663310"/>
              <a:gd name="connsiteY5" fmla="*/ 1593760 h 1593760"/>
              <a:gd name="connsiteX0" fmla="*/ 0 w 2663310"/>
              <a:gd name="connsiteY0" fmla="*/ 0 h 1593760"/>
              <a:gd name="connsiteX1" fmla="*/ 1243901 w 2663310"/>
              <a:gd name="connsiteY1" fmla="*/ 386527 h 1593760"/>
              <a:gd name="connsiteX2" fmla="*/ 1999896 w 2663310"/>
              <a:gd name="connsiteY2" fmla="*/ 279569 h 1593760"/>
              <a:gd name="connsiteX3" fmla="*/ 2331603 w 2663310"/>
              <a:gd name="connsiteY3" fmla="*/ 1091275 h 1593760"/>
              <a:gd name="connsiteX4" fmla="*/ 2497456 w 2663310"/>
              <a:gd name="connsiteY4" fmla="*/ 1400497 h 1593760"/>
              <a:gd name="connsiteX5" fmla="*/ 2663310 w 2663310"/>
              <a:gd name="connsiteY5" fmla="*/ 1593760 h 1593760"/>
              <a:gd name="connsiteX0" fmla="*/ 0 w 2663310"/>
              <a:gd name="connsiteY0" fmla="*/ 0 h 1593760"/>
              <a:gd name="connsiteX1" fmla="*/ 1243901 w 2663310"/>
              <a:gd name="connsiteY1" fmla="*/ 386527 h 1593760"/>
              <a:gd name="connsiteX2" fmla="*/ 1782924 w 2663310"/>
              <a:gd name="connsiteY2" fmla="*/ 1 h 1593760"/>
              <a:gd name="connsiteX3" fmla="*/ 2331603 w 2663310"/>
              <a:gd name="connsiteY3" fmla="*/ 1091275 h 1593760"/>
              <a:gd name="connsiteX4" fmla="*/ 2497456 w 2663310"/>
              <a:gd name="connsiteY4" fmla="*/ 1400497 h 1593760"/>
              <a:gd name="connsiteX5" fmla="*/ 2663310 w 2663310"/>
              <a:gd name="connsiteY5" fmla="*/ 1593760 h 1593760"/>
              <a:gd name="connsiteX0" fmla="*/ 0 w 2663310"/>
              <a:gd name="connsiteY0" fmla="*/ 38652 h 1632412"/>
              <a:gd name="connsiteX1" fmla="*/ 1243901 w 2663310"/>
              <a:gd name="connsiteY1" fmla="*/ 425179 h 1632412"/>
              <a:gd name="connsiteX2" fmla="*/ 1824388 w 2663310"/>
              <a:gd name="connsiteY2" fmla="*/ 0 h 1632412"/>
              <a:gd name="connsiteX3" fmla="*/ 2331603 w 2663310"/>
              <a:gd name="connsiteY3" fmla="*/ 1129927 h 1632412"/>
              <a:gd name="connsiteX4" fmla="*/ 2497456 w 2663310"/>
              <a:gd name="connsiteY4" fmla="*/ 1439149 h 1632412"/>
              <a:gd name="connsiteX5" fmla="*/ 2663310 w 2663310"/>
              <a:gd name="connsiteY5" fmla="*/ 1632412 h 1632412"/>
              <a:gd name="connsiteX0" fmla="*/ 0 w 2663310"/>
              <a:gd name="connsiteY0" fmla="*/ 38652 h 1632412"/>
              <a:gd name="connsiteX1" fmla="*/ 1243901 w 2663310"/>
              <a:gd name="connsiteY1" fmla="*/ 425179 h 1632412"/>
              <a:gd name="connsiteX2" fmla="*/ 1824388 w 2663310"/>
              <a:gd name="connsiteY2" fmla="*/ 0 h 1632412"/>
              <a:gd name="connsiteX3" fmla="*/ 1699998 w 2663310"/>
              <a:gd name="connsiteY3" fmla="*/ 1198232 h 1632412"/>
              <a:gd name="connsiteX4" fmla="*/ 2497456 w 2663310"/>
              <a:gd name="connsiteY4" fmla="*/ 1439149 h 1632412"/>
              <a:gd name="connsiteX5" fmla="*/ 2663310 w 2663310"/>
              <a:gd name="connsiteY5" fmla="*/ 1632412 h 1632412"/>
              <a:gd name="connsiteX0" fmla="*/ 0 w 2663310"/>
              <a:gd name="connsiteY0" fmla="*/ 38652 h 1632412"/>
              <a:gd name="connsiteX1" fmla="*/ 1243901 w 2663310"/>
              <a:gd name="connsiteY1" fmla="*/ 425179 h 1632412"/>
              <a:gd name="connsiteX2" fmla="*/ 1824388 w 2663310"/>
              <a:gd name="connsiteY2" fmla="*/ 0 h 1632412"/>
              <a:gd name="connsiteX3" fmla="*/ 2156094 w 2663310"/>
              <a:gd name="connsiteY3" fmla="*/ 811706 h 1632412"/>
              <a:gd name="connsiteX4" fmla="*/ 2497456 w 2663310"/>
              <a:gd name="connsiteY4" fmla="*/ 1439149 h 1632412"/>
              <a:gd name="connsiteX5" fmla="*/ 2663310 w 2663310"/>
              <a:gd name="connsiteY5" fmla="*/ 1632412 h 1632412"/>
              <a:gd name="connsiteX0" fmla="*/ 0 w 2663310"/>
              <a:gd name="connsiteY0" fmla="*/ 38652 h 1632412"/>
              <a:gd name="connsiteX1" fmla="*/ 1243901 w 2663310"/>
              <a:gd name="connsiteY1" fmla="*/ 425179 h 1632412"/>
              <a:gd name="connsiteX2" fmla="*/ 1824388 w 2663310"/>
              <a:gd name="connsiteY2" fmla="*/ 0 h 1632412"/>
              <a:gd name="connsiteX3" fmla="*/ 2156094 w 2663310"/>
              <a:gd name="connsiteY3" fmla="*/ 811706 h 1632412"/>
              <a:gd name="connsiteX4" fmla="*/ 1824388 w 2663310"/>
              <a:gd name="connsiteY4" fmla="*/ 1352843 h 1632412"/>
              <a:gd name="connsiteX5" fmla="*/ 2663310 w 2663310"/>
              <a:gd name="connsiteY5" fmla="*/ 1632412 h 1632412"/>
              <a:gd name="connsiteX0" fmla="*/ 0 w 2663310"/>
              <a:gd name="connsiteY0" fmla="*/ 38652 h 1632412"/>
              <a:gd name="connsiteX1" fmla="*/ 1243901 w 2663310"/>
              <a:gd name="connsiteY1" fmla="*/ 425179 h 1632412"/>
              <a:gd name="connsiteX2" fmla="*/ 1824388 w 2663310"/>
              <a:gd name="connsiteY2" fmla="*/ 0 h 1632412"/>
              <a:gd name="connsiteX3" fmla="*/ 2156094 w 2663310"/>
              <a:gd name="connsiteY3" fmla="*/ 811706 h 1632412"/>
              <a:gd name="connsiteX4" fmla="*/ 2363411 w 2663310"/>
              <a:gd name="connsiteY4" fmla="*/ 1004969 h 1632412"/>
              <a:gd name="connsiteX5" fmla="*/ 2663310 w 2663310"/>
              <a:gd name="connsiteY5" fmla="*/ 1632412 h 1632412"/>
              <a:gd name="connsiteX0" fmla="*/ 0 w 2393591"/>
              <a:gd name="connsiteY0" fmla="*/ 38652 h 1391495"/>
              <a:gd name="connsiteX1" fmla="*/ 1243901 w 2393591"/>
              <a:gd name="connsiteY1" fmla="*/ 425179 h 1391495"/>
              <a:gd name="connsiteX2" fmla="*/ 1824388 w 2393591"/>
              <a:gd name="connsiteY2" fmla="*/ 0 h 1391495"/>
              <a:gd name="connsiteX3" fmla="*/ 2156094 w 2393591"/>
              <a:gd name="connsiteY3" fmla="*/ 811706 h 1391495"/>
              <a:gd name="connsiteX4" fmla="*/ 2363411 w 2393591"/>
              <a:gd name="connsiteY4" fmla="*/ 1004969 h 1391495"/>
              <a:gd name="connsiteX5" fmla="*/ 1824388 w 2393591"/>
              <a:gd name="connsiteY5" fmla="*/ 1391495 h 1391495"/>
              <a:gd name="connsiteX0" fmla="*/ 0 w 2487801"/>
              <a:gd name="connsiteY0" fmla="*/ 38652 h 1352842"/>
              <a:gd name="connsiteX1" fmla="*/ 1243901 w 2487801"/>
              <a:gd name="connsiteY1" fmla="*/ 425179 h 1352842"/>
              <a:gd name="connsiteX2" fmla="*/ 1824388 w 2487801"/>
              <a:gd name="connsiteY2" fmla="*/ 0 h 1352842"/>
              <a:gd name="connsiteX3" fmla="*/ 2156094 w 2487801"/>
              <a:gd name="connsiteY3" fmla="*/ 811706 h 1352842"/>
              <a:gd name="connsiteX4" fmla="*/ 2363411 w 2487801"/>
              <a:gd name="connsiteY4" fmla="*/ 1004969 h 1352842"/>
              <a:gd name="connsiteX5" fmla="*/ 2487801 w 2487801"/>
              <a:gd name="connsiteY5" fmla="*/ 1352842 h 135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7801" h="1352842">
                <a:moveTo>
                  <a:pt x="0" y="38652"/>
                </a:moveTo>
                <a:lnTo>
                  <a:pt x="1243901" y="425179"/>
                </a:lnTo>
                <a:lnTo>
                  <a:pt x="1824388" y="0"/>
                </a:lnTo>
                <a:lnTo>
                  <a:pt x="2156094" y="811706"/>
                </a:lnTo>
                <a:lnTo>
                  <a:pt x="2363411" y="1004969"/>
                </a:lnTo>
                <a:cubicBezTo>
                  <a:pt x="2393591" y="1057416"/>
                  <a:pt x="2484628" y="1351704"/>
                  <a:pt x="2487801" y="1352842"/>
                </a:cubicBezTo>
              </a:path>
            </a:pathLst>
          </a:custGeom>
          <a:noFill/>
          <a:ln w="38100" cap="flat" cmpd="sng" algn="ctr">
            <a:solidFill>
              <a:srgbClr val="DE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 name="Textfeld 19"/>
          <p:cNvSpPr txBox="1"/>
          <p:nvPr/>
        </p:nvSpPr>
        <p:spPr>
          <a:xfrm>
            <a:off x="7884368" y="2924944"/>
            <a:ext cx="400110" cy="2628292"/>
          </a:xfrm>
          <a:prstGeom prst="rect">
            <a:avLst/>
          </a:prstGeom>
          <a:solidFill>
            <a:srgbClr val="DEC000"/>
          </a:solidFill>
        </p:spPr>
        <p:txBody>
          <a:bodyPr vert="vert" wrap="square" rtlCol="0">
            <a:spAutoFit/>
          </a:bodyPr>
          <a:lstStyle/>
          <a:p>
            <a:pPr algn="ctr"/>
            <a:r>
              <a:rPr lang="en-US" sz="1400" dirty="0" smtClean="0">
                <a:solidFill>
                  <a:schemeClr val="bg1"/>
                </a:solidFill>
                <a:latin typeface="Calibri" pitchFamily="34" charset="0"/>
              </a:rPr>
              <a:t>DWD-MOS-Mix</a:t>
            </a:r>
            <a:endParaRPr lang="en-US" sz="1400" dirty="0" smtClean="0">
              <a:solidFill>
                <a:schemeClr val="bg1"/>
              </a:solidFill>
              <a:latin typeface="Calibri" pitchFamily="34" charset="0"/>
            </a:endParaRPr>
          </a:p>
        </p:txBody>
      </p:sp>
      <p:sp>
        <p:nvSpPr>
          <p:cNvPr id="24" name="Freihandform 23"/>
          <p:cNvSpPr/>
          <p:nvPr/>
        </p:nvSpPr>
        <p:spPr>
          <a:xfrm>
            <a:off x="1223628" y="3717031"/>
            <a:ext cx="3780420" cy="936104"/>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0 w 7951112"/>
              <a:gd name="connsiteY0" fmla="*/ 1280160 h 3517392"/>
              <a:gd name="connsiteX1" fmla="*/ 798 w 7951112"/>
              <a:gd name="connsiteY1" fmla="*/ 1277162 h 3517392"/>
              <a:gd name="connsiteX2" fmla="*/ 359664 w 7951112"/>
              <a:gd name="connsiteY2" fmla="*/ 304800 h 3517392"/>
              <a:gd name="connsiteX3" fmla="*/ 719328 w 7951112"/>
              <a:gd name="connsiteY3" fmla="*/ 353568 h 3517392"/>
              <a:gd name="connsiteX4" fmla="*/ 1078992 w 7951112"/>
              <a:gd name="connsiteY4" fmla="*/ 0 h 3517392"/>
              <a:gd name="connsiteX5" fmla="*/ 1463040 w 7951112"/>
              <a:gd name="connsiteY5" fmla="*/ 6096 h 3517392"/>
              <a:gd name="connsiteX6" fmla="*/ 1811562 w 7951112"/>
              <a:gd name="connsiteY6" fmla="*/ 2048591 h 3517392"/>
              <a:gd name="connsiteX7" fmla="*/ 2182368 w 7951112"/>
              <a:gd name="connsiteY7" fmla="*/ 780288 h 3517392"/>
              <a:gd name="connsiteX8" fmla="*/ 2542032 w 7951112"/>
              <a:gd name="connsiteY8" fmla="*/ 1066800 h 3517392"/>
              <a:gd name="connsiteX9" fmla="*/ 2919984 w 7951112"/>
              <a:gd name="connsiteY9" fmla="*/ 1773936 h 3517392"/>
              <a:gd name="connsiteX10" fmla="*/ 3279648 w 7951112"/>
              <a:gd name="connsiteY10" fmla="*/ 2267712 h 3517392"/>
              <a:gd name="connsiteX11" fmla="*/ 3639312 w 7951112"/>
              <a:gd name="connsiteY11" fmla="*/ 3517392 h 3517392"/>
              <a:gd name="connsiteX12" fmla="*/ 3998976 w 7951112"/>
              <a:gd name="connsiteY12" fmla="*/ 2529840 h 3517392"/>
              <a:gd name="connsiteX13" fmla="*/ 4340825 w 7951112"/>
              <a:gd name="connsiteY13" fmla="*/ 2589728 h 3517392"/>
              <a:gd name="connsiteX14" fmla="*/ 4730496 w 7951112"/>
              <a:gd name="connsiteY14" fmla="*/ 1688592 h 3517392"/>
              <a:gd name="connsiteX15" fmla="*/ 5045701 w 7951112"/>
              <a:gd name="connsiteY15" fmla="*/ 1893980 h 3517392"/>
              <a:gd name="connsiteX16" fmla="*/ 5418871 w 7951112"/>
              <a:gd name="connsiteY16" fmla="*/ 1314190 h 3517392"/>
              <a:gd name="connsiteX17" fmla="*/ 5821680 w 7951112"/>
              <a:gd name="connsiteY17" fmla="*/ 1786128 h 3517392"/>
              <a:gd name="connsiteX18" fmla="*/ 6193536 w 7951112"/>
              <a:gd name="connsiteY18" fmla="*/ 1664208 h 3517392"/>
              <a:gd name="connsiteX19" fmla="*/ 6553200 w 7951112"/>
              <a:gd name="connsiteY19" fmla="*/ 1938528 h 3517392"/>
              <a:gd name="connsiteX20" fmla="*/ 6828624 w 7951112"/>
              <a:gd name="connsiteY20" fmla="*/ 1855328 h 3517392"/>
              <a:gd name="connsiteX21" fmla="*/ 7243255 w 7951112"/>
              <a:gd name="connsiteY21" fmla="*/ 1546106 h 3517392"/>
              <a:gd name="connsiteX22" fmla="*/ 7574962 w 7951112"/>
              <a:gd name="connsiteY22" fmla="*/ 1082274 h 3517392"/>
              <a:gd name="connsiteX23" fmla="*/ 7948131 w 7951112"/>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1 w 7591449"/>
              <a:gd name="connsiteY0" fmla="*/ 304800 h 3517392"/>
              <a:gd name="connsiteX1" fmla="*/ 359665 w 7591449"/>
              <a:gd name="connsiteY1" fmla="*/ 353568 h 3517392"/>
              <a:gd name="connsiteX2" fmla="*/ 719329 w 7591449"/>
              <a:gd name="connsiteY2" fmla="*/ 0 h 3517392"/>
              <a:gd name="connsiteX3" fmla="*/ 1103377 w 7591449"/>
              <a:gd name="connsiteY3" fmla="*/ 6096 h 3517392"/>
              <a:gd name="connsiteX4" fmla="*/ 1451899 w 7591449"/>
              <a:gd name="connsiteY4" fmla="*/ 2048591 h 3517392"/>
              <a:gd name="connsiteX5" fmla="*/ 1822705 w 7591449"/>
              <a:gd name="connsiteY5" fmla="*/ 780288 h 3517392"/>
              <a:gd name="connsiteX6" fmla="*/ 2182369 w 7591449"/>
              <a:gd name="connsiteY6" fmla="*/ 1066800 h 3517392"/>
              <a:gd name="connsiteX7" fmla="*/ 2560321 w 7591449"/>
              <a:gd name="connsiteY7" fmla="*/ 1773936 h 3517392"/>
              <a:gd name="connsiteX8" fmla="*/ 2919985 w 7591449"/>
              <a:gd name="connsiteY8" fmla="*/ 2267712 h 3517392"/>
              <a:gd name="connsiteX9" fmla="*/ 3279649 w 7591449"/>
              <a:gd name="connsiteY9" fmla="*/ 3517392 h 3517392"/>
              <a:gd name="connsiteX10" fmla="*/ 3639313 w 7591449"/>
              <a:gd name="connsiteY10" fmla="*/ 2529840 h 3517392"/>
              <a:gd name="connsiteX11" fmla="*/ 3981162 w 7591449"/>
              <a:gd name="connsiteY11" fmla="*/ 2589728 h 3517392"/>
              <a:gd name="connsiteX12" fmla="*/ 4370833 w 7591449"/>
              <a:gd name="connsiteY12" fmla="*/ 1688592 h 3517392"/>
              <a:gd name="connsiteX13" fmla="*/ 4686038 w 7591449"/>
              <a:gd name="connsiteY13" fmla="*/ 1893980 h 3517392"/>
              <a:gd name="connsiteX14" fmla="*/ 5059208 w 7591449"/>
              <a:gd name="connsiteY14" fmla="*/ 1314190 h 3517392"/>
              <a:gd name="connsiteX15" fmla="*/ 5462017 w 7591449"/>
              <a:gd name="connsiteY15" fmla="*/ 1786128 h 3517392"/>
              <a:gd name="connsiteX16" fmla="*/ 5833873 w 7591449"/>
              <a:gd name="connsiteY16" fmla="*/ 1664208 h 3517392"/>
              <a:gd name="connsiteX17" fmla="*/ 6193537 w 7591449"/>
              <a:gd name="connsiteY17" fmla="*/ 1938528 h 3517392"/>
              <a:gd name="connsiteX18" fmla="*/ 6468961 w 7591449"/>
              <a:gd name="connsiteY18" fmla="*/ 1855328 h 3517392"/>
              <a:gd name="connsiteX19" fmla="*/ 6883592 w 7591449"/>
              <a:gd name="connsiteY19" fmla="*/ 1546106 h 3517392"/>
              <a:gd name="connsiteX20" fmla="*/ 7215299 w 7591449"/>
              <a:gd name="connsiteY20" fmla="*/ 1082274 h 3517392"/>
              <a:gd name="connsiteX21" fmla="*/ 7588468 w 7591449"/>
              <a:gd name="connsiteY21" fmla="*/ 1932633 h 3517392"/>
              <a:gd name="connsiteX0" fmla="*/ 0 w 7591448"/>
              <a:gd name="connsiteY0" fmla="*/ 298704 h 3511296"/>
              <a:gd name="connsiteX1" fmla="*/ 359664 w 7591448"/>
              <a:gd name="connsiteY1" fmla="*/ 347472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298704 h 3511296"/>
              <a:gd name="connsiteX1" fmla="*/ 1103376 w 7591448"/>
              <a:gd name="connsiteY1" fmla="*/ 0 h 3511296"/>
              <a:gd name="connsiteX2" fmla="*/ 1451898 w 7591448"/>
              <a:gd name="connsiteY2" fmla="*/ 2042495 h 3511296"/>
              <a:gd name="connsiteX3" fmla="*/ 1822704 w 7591448"/>
              <a:gd name="connsiteY3" fmla="*/ 774192 h 3511296"/>
              <a:gd name="connsiteX4" fmla="*/ 2182368 w 7591448"/>
              <a:gd name="connsiteY4" fmla="*/ 1060704 h 3511296"/>
              <a:gd name="connsiteX5" fmla="*/ 2560320 w 7591448"/>
              <a:gd name="connsiteY5" fmla="*/ 1767840 h 3511296"/>
              <a:gd name="connsiteX6" fmla="*/ 2919984 w 7591448"/>
              <a:gd name="connsiteY6" fmla="*/ 2261616 h 3511296"/>
              <a:gd name="connsiteX7" fmla="*/ 3279648 w 7591448"/>
              <a:gd name="connsiteY7" fmla="*/ 3511296 h 3511296"/>
              <a:gd name="connsiteX8" fmla="*/ 3639312 w 7591448"/>
              <a:gd name="connsiteY8" fmla="*/ 2523744 h 3511296"/>
              <a:gd name="connsiteX9" fmla="*/ 3981161 w 7591448"/>
              <a:gd name="connsiteY9" fmla="*/ 2583632 h 3511296"/>
              <a:gd name="connsiteX10" fmla="*/ 4370832 w 7591448"/>
              <a:gd name="connsiteY10" fmla="*/ 1682496 h 3511296"/>
              <a:gd name="connsiteX11" fmla="*/ 4686037 w 7591448"/>
              <a:gd name="connsiteY11" fmla="*/ 1887884 h 3511296"/>
              <a:gd name="connsiteX12" fmla="*/ 5059207 w 7591448"/>
              <a:gd name="connsiteY12" fmla="*/ 1308094 h 3511296"/>
              <a:gd name="connsiteX13" fmla="*/ 5462016 w 7591448"/>
              <a:gd name="connsiteY13" fmla="*/ 1780032 h 3511296"/>
              <a:gd name="connsiteX14" fmla="*/ 5833872 w 7591448"/>
              <a:gd name="connsiteY14" fmla="*/ 1658112 h 3511296"/>
              <a:gd name="connsiteX15" fmla="*/ 6193536 w 7591448"/>
              <a:gd name="connsiteY15" fmla="*/ 1932432 h 3511296"/>
              <a:gd name="connsiteX16" fmla="*/ 6468960 w 7591448"/>
              <a:gd name="connsiteY16" fmla="*/ 1849232 h 3511296"/>
              <a:gd name="connsiteX17" fmla="*/ 6883591 w 7591448"/>
              <a:gd name="connsiteY17" fmla="*/ 1540010 h 3511296"/>
              <a:gd name="connsiteX18" fmla="*/ 7215298 w 7591448"/>
              <a:gd name="connsiteY18" fmla="*/ 1076178 h 3511296"/>
              <a:gd name="connsiteX19" fmla="*/ 7588467 w 7591448"/>
              <a:gd name="connsiteY19" fmla="*/ 1926537 h 3511296"/>
              <a:gd name="connsiteX0" fmla="*/ 0 w 7591448"/>
              <a:gd name="connsiteY0" fmla="*/ 298704 h 3511296"/>
              <a:gd name="connsiteX1" fmla="*/ 625611 w 7591448"/>
              <a:gd name="connsiteY1" fmla="*/ 1192137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0 h 3251245"/>
              <a:gd name="connsiteX1" fmla="*/ 625611 w 7591448"/>
              <a:gd name="connsiteY1" fmla="*/ 893433 h 3251245"/>
              <a:gd name="connsiteX2" fmla="*/ 1662194 w 7591448"/>
              <a:gd name="connsiteY2" fmla="*/ 3251245 h 3251245"/>
              <a:gd name="connsiteX3" fmla="*/ 1451898 w 7591448"/>
              <a:gd name="connsiteY3" fmla="*/ 1743791 h 3251245"/>
              <a:gd name="connsiteX4" fmla="*/ 1822704 w 7591448"/>
              <a:gd name="connsiteY4" fmla="*/ 475488 h 3251245"/>
              <a:gd name="connsiteX5" fmla="*/ 2182368 w 7591448"/>
              <a:gd name="connsiteY5" fmla="*/ 762000 h 3251245"/>
              <a:gd name="connsiteX6" fmla="*/ 2560320 w 7591448"/>
              <a:gd name="connsiteY6" fmla="*/ 1469136 h 3251245"/>
              <a:gd name="connsiteX7" fmla="*/ 2919984 w 7591448"/>
              <a:gd name="connsiteY7" fmla="*/ 1962912 h 3251245"/>
              <a:gd name="connsiteX8" fmla="*/ 3279648 w 7591448"/>
              <a:gd name="connsiteY8" fmla="*/ 3212592 h 3251245"/>
              <a:gd name="connsiteX9" fmla="*/ 3639312 w 7591448"/>
              <a:gd name="connsiteY9" fmla="*/ 2225040 h 3251245"/>
              <a:gd name="connsiteX10" fmla="*/ 3981161 w 7591448"/>
              <a:gd name="connsiteY10" fmla="*/ 2284928 h 3251245"/>
              <a:gd name="connsiteX11" fmla="*/ 4370832 w 7591448"/>
              <a:gd name="connsiteY11" fmla="*/ 1383792 h 3251245"/>
              <a:gd name="connsiteX12" fmla="*/ 4686037 w 7591448"/>
              <a:gd name="connsiteY12" fmla="*/ 1589180 h 3251245"/>
              <a:gd name="connsiteX13" fmla="*/ 5059207 w 7591448"/>
              <a:gd name="connsiteY13" fmla="*/ 1009390 h 3251245"/>
              <a:gd name="connsiteX14" fmla="*/ 5462016 w 7591448"/>
              <a:gd name="connsiteY14" fmla="*/ 1481328 h 3251245"/>
              <a:gd name="connsiteX15" fmla="*/ 5833872 w 7591448"/>
              <a:gd name="connsiteY15" fmla="*/ 1359408 h 3251245"/>
              <a:gd name="connsiteX16" fmla="*/ 6193536 w 7591448"/>
              <a:gd name="connsiteY16" fmla="*/ 1633728 h 3251245"/>
              <a:gd name="connsiteX17" fmla="*/ 6468960 w 7591448"/>
              <a:gd name="connsiteY17" fmla="*/ 1550528 h 3251245"/>
              <a:gd name="connsiteX18" fmla="*/ 6883591 w 7591448"/>
              <a:gd name="connsiteY18" fmla="*/ 1241306 h 3251245"/>
              <a:gd name="connsiteX19" fmla="*/ 7215298 w 7591448"/>
              <a:gd name="connsiteY19" fmla="*/ 777474 h 3251245"/>
              <a:gd name="connsiteX20" fmla="*/ 7588467 w 7591448"/>
              <a:gd name="connsiteY20"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1822704 w 7591448"/>
              <a:gd name="connsiteY3" fmla="*/ 475488 h 3251245"/>
              <a:gd name="connsiteX4" fmla="*/ 2182368 w 7591448"/>
              <a:gd name="connsiteY4" fmla="*/ 762000 h 3251245"/>
              <a:gd name="connsiteX5" fmla="*/ 2560320 w 7591448"/>
              <a:gd name="connsiteY5" fmla="*/ 1469136 h 3251245"/>
              <a:gd name="connsiteX6" fmla="*/ 2919984 w 7591448"/>
              <a:gd name="connsiteY6" fmla="*/ 1962912 h 3251245"/>
              <a:gd name="connsiteX7" fmla="*/ 3279648 w 7591448"/>
              <a:gd name="connsiteY7" fmla="*/ 3212592 h 3251245"/>
              <a:gd name="connsiteX8" fmla="*/ 3639312 w 7591448"/>
              <a:gd name="connsiteY8" fmla="*/ 2225040 h 3251245"/>
              <a:gd name="connsiteX9" fmla="*/ 3981161 w 7591448"/>
              <a:gd name="connsiteY9" fmla="*/ 2284928 h 3251245"/>
              <a:gd name="connsiteX10" fmla="*/ 4370832 w 7591448"/>
              <a:gd name="connsiteY10" fmla="*/ 1383792 h 3251245"/>
              <a:gd name="connsiteX11" fmla="*/ 4686037 w 7591448"/>
              <a:gd name="connsiteY11" fmla="*/ 1589180 h 3251245"/>
              <a:gd name="connsiteX12" fmla="*/ 5059207 w 7591448"/>
              <a:gd name="connsiteY12" fmla="*/ 1009390 h 3251245"/>
              <a:gd name="connsiteX13" fmla="*/ 5462016 w 7591448"/>
              <a:gd name="connsiteY13" fmla="*/ 1481328 h 3251245"/>
              <a:gd name="connsiteX14" fmla="*/ 5833872 w 7591448"/>
              <a:gd name="connsiteY14" fmla="*/ 1359408 h 3251245"/>
              <a:gd name="connsiteX15" fmla="*/ 6193536 w 7591448"/>
              <a:gd name="connsiteY15" fmla="*/ 1633728 h 3251245"/>
              <a:gd name="connsiteX16" fmla="*/ 6468960 w 7591448"/>
              <a:gd name="connsiteY16" fmla="*/ 1550528 h 3251245"/>
              <a:gd name="connsiteX17" fmla="*/ 6883591 w 7591448"/>
              <a:gd name="connsiteY17" fmla="*/ 1241306 h 3251245"/>
              <a:gd name="connsiteX18" fmla="*/ 7215298 w 7591448"/>
              <a:gd name="connsiteY18" fmla="*/ 777474 h 3251245"/>
              <a:gd name="connsiteX19" fmla="*/ 7588467 w 7591448"/>
              <a:gd name="connsiteY19"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2182368 w 7591448"/>
              <a:gd name="connsiteY3" fmla="*/ 762000 h 3251245"/>
              <a:gd name="connsiteX4" fmla="*/ 2560320 w 7591448"/>
              <a:gd name="connsiteY4" fmla="*/ 1469136 h 3251245"/>
              <a:gd name="connsiteX5" fmla="*/ 2919984 w 7591448"/>
              <a:gd name="connsiteY5" fmla="*/ 1962912 h 3251245"/>
              <a:gd name="connsiteX6" fmla="*/ 3279648 w 7591448"/>
              <a:gd name="connsiteY6" fmla="*/ 3212592 h 3251245"/>
              <a:gd name="connsiteX7" fmla="*/ 3639312 w 7591448"/>
              <a:gd name="connsiteY7" fmla="*/ 2225040 h 3251245"/>
              <a:gd name="connsiteX8" fmla="*/ 3981161 w 7591448"/>
              <a:gd name="connsiteY8" fmla="*/ 2284928 h 3251245"/>
              <a:gd name="connsiteX9" fmla="*/ 4370832 w 7591448"/>
              <a:gd name="connsiteY9" fmla="*/ 1383792 h 3251245"/>
              <a:gd name="connsiteX10" fmla="*/ 4686037 w 7591448"/>
              <a:gd name="connsiteY10" fmla="*/ 1589180 h 3251245"/>
              <a:gd name="connsiteX11" fmla="*/ 5059207 w 7591448"/>
              <a:gd name="connsiteY11" fmla="*/ 1009390 h 3251245"/>
              <a:gd name="connsiteX12" fmla="*/ 5462016 w 7591448"/>
              <a:gd name="connsiteY12" fmla="*/ 1481328 h 3251245"/>
              <a:gd name="connsiteX13" fmla="*/ 5833872 w 7591448"/>
              <a:gd name="connsiteY13" fmla="*/ 1359408 h 3251245"/>
              <a:gd name="connsiteX14" fmla="*/ 6193536 w 7591448"/>
              <a:gd name="connsiteY14" fmla="*/ 1633728 h 3251245"/>
              <a:gd name="connsiteX15" fmla="*/ 6468960 w 7591448"/>
              <a:gd name="connsiteY15" fmla="*/ 1550528 h 3251245"/>
              <a:gd name="connsiteX16" fmla="*/ 6883591 w 7591448"/>
              <a:gd name="connsiteY16" fmla="*/ 1241306 h 3251245"/>
              <a:gd name="connsiteX17" fmla="*/ 7215298 w 7591448"/>
              <a:gd name="connsiteY17" fmla="*/ 777474 h 3251245"/>
              <a:gd name="connsiteX18" fmla="*/ 7588467 w 7591448"/>
              <a:gd name="connsiteY18" fmla="*/ 1627833 h 3251245"/>
              <a:gd name="connsiteX0" fmla="*/ 0 w 7339007"/>
              <a:gd name="connsiteY0" fmla="*/ 0 h 4213139"/>
              <a:gd name="connsiteX1" fmla="*/ 373170 w 7339007"/>
              <a:gd name="connsiteY1" fmla="*/ 1855327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04875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46339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174486"/>
              <a:gd name="connsiteX1" fmla="*/ 746339 w 7339007"/>
              <a:gd name="connsiteY1" fmla="*/ 850358 h 4174486"/>
              <a:gd name="connsiteX2" fmla="*/ 1409752 w 7339007"/>
              <a:gd name="connsiteY2" fmla="*/ 734400 h 4174486"/>
              <a:gd name="connsiteX3" fmla="*/ 1929927 w 7339007"/>
              <a:gd name="connsiteY3" fmla="*/ 1723894 h 4174486"/>
              <a:gd name="connsiteX4" fmla="*/ 2307879 w 7339007"/>
              <a:gd name="connsiteY4" fmla="*/ 2431030 h 4174486"/>
              <a:gd name="connsiteX5" fmla="*/ 2667543 w 7339007"/>
              <a:gd name="connsiteY5" fmla="*/ 2924806 h 4174486"/>
              <a:gd name="connsiteX6" fmla="*/ 3027207 w 7339007"/>
              <a:gd name="connsiteY6" fmla="*/ 4174486 h 4174486"/>
              <a:gd name="connsiteX7" fmla="*/ 3386871 w 7339007"/>
              <a:gd name="connsiteY7" fmla="*/ 3186934 h 4174486"/>
              <a:gd name="connsiteX8" fmla="*/ 3728720 w 7339007"/>
              <a:gd name="connsiteY8" fmla="*/ 3246822 h 4174486"/>
              <a:gd name="connsiteX9" fmla="*/ 4118391 w 7339007"/>
              <a:gd name="connsiteY9" fmla="*/ 2345686 h 4174486"/>
              <a:gd name="connsiteX10" fmla="*/ 4433596 w 7339007"/>
              <a:gd name="connsiteY10" fmla="*/ 2551074 h 4174486"/>
              <a:gd name="connsiteX11" fmla="*/ 4806766 w 7339007"/>
              <a:gd name="connsiteY11" fmla="*/ 1971284 h 4174486"/>
              <a:gd name="connsiteX12" fmla="*/ 5209575 w 7339007"/>
              <a:gd name="connsiteY12" fmla="*/ 2443222 h 4174486"/>
              <a:gd name="connsiteX13" fmla="*/ 5581431 w 7339007"/>
              <a:gd name="connsiteY13" fmla="*/ 2321302 h 4174486"/>
              <a:gd name="connsiteX14" fmla="*/ 5941095 w 7339007"/>
              <a:gd name="connsiteY14" fmla="*/ 2595622 h 4174486"/>
              <a:gd name="connsiteX15" fmla="*/ 6216519 w 7339007"/>
              <a:gd name="connsiteY15" fmla="*/ 2512422 h 4174486"/>
              <a:gd name="connsiteX16" fmla="*/ 6631150 w 7339007"/>
              <a:gd name="connsiteY16" fmla="*/ 2203200 h 4174486"/>
              <a:gd name="connsiteX17" fmla="*/ 6962857 w 7339007"/>
              <a:gd name="connsiteY17" fmla="*/ 1739368 h 4174486"/>
              <a:gd name="connsiteX18" fmla="*/ 7336026 w 7339007"/>
              <a:gd name="connsiteY18" fmla="*/ 2589727 h 4174486"/>
              <a:gd name="connsiteX0" fmla="*/ 0 w 7339007"/>
              <a:gd name="connsiteY0" fmla="*/ 0 h 4174486"/>
              <a:gd name="connsiteX1" fmla="*/ 746339 w 7339007"/>
              <a:gd name="connsiteY1" fmla="*/ 850358 h 4174486"/>
              <a:gd name="connsiteX2" fmla="*/ 1929927 w 7339007"/>
              <a:gd name="connsiteY2" fmla="*/ 1723894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1971285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667543 w 7339007"/>
              <a:gd name="connsiteY3" fmla="*/ 2924806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579790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3027207 w 7339007"/>
              <a:gd name="connsiteY3" fmla="*/ 4174486 h 4174486"/>
              <a:gd name="connsiteX4" fmla="*/ 3386871 w 7339007"/>
              <a:gd name="connsiteY4" fmla="*/ 3186934 h 4174486"/>
              <a:gd name="connsiteX5" fmla="*/ 3728720 w 7339007"/>
              <a:gd name="connsiteY5" fmla="*/ 3246822 h 4174486"/>
              <a:gd name="connsiteX6" fmla="*/ 4118391 w 7339007"/>
              <a:gd name="connsiteY6" fmla="*/ 2345686 h 4174486"/>
              <a:gd name="connsiteX7" fmla="*/ 4433596 w 7339007"/>
              <a:gd name="connsiteY7" fmla="*/ 2551074 h 4174486"/>
              <a:gd name="connsiteX8" fmla="*/ 4806766 w 7339007"/>
              <a:gd name="connsiteY8" fmla="*/ 1971284 h 4174486"/>
              <a:gd name="connsiteX9" fmla="*/ 5209575 w 7339007"/>
              <a:gd name="connsiteY9" fmla="*/ 2443222 h 4174486"/>
              <a:gd name="connsiteX10" fmla="*/ 5581431 w 7339007"/>
              <a:gd name="connsiteY10" fmla="*/ 2321302 h 4174486"/>
              <a:gd name="connsiteX11" fmla="*/ 5941095 w 7339007"/>
              <a:gd name="connsiteY11" fmla="*/ 2595622 h 4174486"/>
              <a:gd name="connsiteX12" fmla="*/ 6216519 w 7339007"/>
              <a:gd name="connsiteY12" fmla="*/ 2512422 h 4174486"/>
              <a:gd name="connsiteX13" fmla="*/ 6631150 w 7339007"/>
              <a:gd name="connsiteY13" fmla="*/ 2203200 h 4174486"/>
              <a:gd name="connsiteX14" fmla="*/ 6962857 w 7339007"/>
              <a:gd name="connsiteY14" fmla="*/ 1739368 h 4174486"/>
              <a:gd name="connsiteX15" fmla="*/ 7336026 w 7339007"/>
              <a:gd name="connsiteY15" fmla="*/ 2589727 h 4174486"/>
              <a:gd name="connsiteX0" fmla="*/ 0 w 7339007"/>
              <a:gd name="connsiteY0" fmla="*/ 0 h 3246822"/>
              <a:gd name="connsiteX1" fmla="*/ 746339 w 7339007"/>
              <a:gd name="connsiteY1" fmla="*/ 850358 h 3246822"/>
              <a:gd name="connsiteX2" fmla="*/ 1409752 w 7339007"/>
              <a:gd name="connsiteY2" fmla="*/ 773053 h 3246822"/>
              <a:gd name="connsiteX3" fmla="*/ 2653651 w 7339007"/>
              <a:gd name="connsiteY3" fmla="*/ 1623411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1782921 w 7339007"/>
              <a:gd name="connsiteY3" fmla="*/ 1004969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728720 w 7339007"/>
              <a:gd name="connsiteY4" fmla="*/ 3246822 h 3246822"/>
              <a:gd name="connsiteX5" fmla="*/ 4118391 w 7339007"/>
              <a:gd name="connsiteY5" fmla="*/ 2345686 h 3246822"/>
              <a:gd name="connsiteX6" fmla="*/ 4433596 w 7339007"/>
              <a:gd name="connsiteY6" fmla="*/ 2551074 h 3246822"/>
              <a:gd name="connsiteX7" fmla="*/ 4806766 w 7339007"/>
              <a:gd name="connsiteY7" fmla="*/ 1971284 h 3246822"/>
              <a:gd name="connsiteX8" fmla="*/ 5209575 w 7339007"/>
              <a:gd name="connsiteY8" fmla="*/ 2443222 h 3246822"/>
              <a:gd name="connsiteX9" fmla="*/ 5581431 w 7339007"/>
              <a:gd name="connsiteY9" fmla="*/ 2321302 h 3246822"/>
              <a:gd name="connsiteX10" fmla="*/ 5941095 w 7339007"/>
              <a:gd name="connsiteY10" fmla="*/ 2595622 h 3246822"/>
              <a:gd name="connsiteX11" fmla="*/ 6216519 w 7339007"/>
              <a:gd name="connsiteY11" fmla="*/ 2512422 h 3246822"/>
              <a:gd name="connsiteX12" fmla="*/ 6631150 w 7339007"/>
              <a:gd name="connsiteY12" fmla="*/ 2203200 h 3246822"/>
              <a:gd name="connsiteX13" fmla="*/ 6962857 w 7339007"/>
              <a:gd name="connsiteY13" fmla="*/ 1739368 h 3246822"/>
              <a:gd name="connsiteX14" fmla="*/ 7336026 w 7339007"/>
              <a:gd name="connsiteY14" fmla="*/ 2589727 h 32468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118391 w 7339007"/>
              <a:gd name="connsiteY4" fmla="*/ 2345686 h 2595622"/>
              <a:gd name="connsiteX5" fmla="*/ 4433596 w 7339007"/>
              <a:gd name="connsiteY5" fmla="*/ 2551074 h 2595622"/>
              <a:gd name="connsiteX6" fmla="*/ 4806766 w 7339007"/>
              <a:gd name="connsiteY6" fmla="*/ 1971284 h 2595622"/>
              <a:gd name="connsiteX7" fmla="*/ 5209575 w 7339007"/>
              <a:gd name="connsiteY7" fmla="*/ 2443222 h 2595622"/>
              <a:gd name="connsiteX8" fmla="*/ 5581431 w 7339007"/>
              <a:gd name="connsiteY8" fmla="*/ 2321302 h 2595622"/>
              <a:gd name="connsiteX9" fmla="*/ 5941095 w 7339007"/>
              <a:gd name="connsiteY9" fmla="*/ 2595622 h 2595622"/>
              <a:gd name="connsiteX10" fmla="*/ 6216519 w 7339007"/>
              <a:gd name="connsiteY10" fmla="*/ 2512422 h 2595622"/>
              <a:gd name="connsiteX11" fmla="*/ 6631150 w 7339007"/>
              <a:gd name="connsiteY11" fmla="*/ 2203200 h 2595622"/>
              <a:gd name="connsiteX12" fmla="*/ 6962857 w 7339007"/>
              <a:gd name="connsiteY12" fmla="*/ 1739368 h 2595622"/>
              <a:gd name="connsiteX13" fmla="*/ 7336026 w 7339007"/>
              <a:gd name="connsiteY13"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433596 w 7339007"/>
              <a:gd name="connsiteY4" fmla="*/ 2551074 h 2595622"/>
              <a:gd name="connsiteX5" fmla="*/ 4806766 w 7339007"/>
              <a:gd name="connsiteY5" fmla="*/ 1971284 h 2595622"/>
              <a:gd name="connsiteX6" fmla="*/ 5209575 w 7339007"/>
              <a:gd name="connsiteY6" fmla="*/ 2443222 h 2595622"/>
              <a:gd name="connsiteX7" fmla="*/ 5581431 w 7339007"/>
              <a:gd name="connsiteY7" fmla="*/ 2321302 h 2595622"/>
              <a:gd name="connsiteX8" fmla="*/ 5941095 w 7339007"/>
              <a:gd name="connsiteY8" fmla="*/ 2595622 h 2595622"/>
              <a:gd name="connsiteX9" fmla="*/ 6216519 w 7339007"/>
              <a:gd name="connsiteY9" fmla="*/ 2512422 h 2595622"/>
              <a:gd name="connsiteX10" fmla="*/ 6631150 w 7339007"/>
              <a:gd name="connsiteY10" fmla="*/ 2203200 h 2595622"/>
              <a:gd name="connsiteX11" fmla="*/ 6962857 w 7339007"/>
              <a:gd name="connsiteY11" fmla="*/ 1739368 h 2595622"/>
              <a:gd name="connsiteX12" fmla="*/ 7336026 w 7339007"/>
              <a:gd name="connsiteY12"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806766 w 7339007"/>
              <a:gd name="connsiteY4" fmla="*/ 1971284 h 2595622"/>
              <a:gd name="connsiteX5" fmla="*/ 5209575 w 7339007"/>
              <a:gd name="connsiteY5" fmla="*/ 2443222 h 2595622"/>
              <a:gd name="connsiteX6" fmla="*/ 5581431 w 7339007"/>
              <a:gd name="connsiteY6" fmla="*/ 2321302 h 2595622"/>
              <a:gd name="connsiteX7" fmla="*/ 5941095 w 7339007"/>
              <a:gd name="connsiteY7" fmla="*/ 2595622 h 2595622"/>
              <a:gd name="connsiteX8" fmla="*/ 6216519 w 7339007"/>
              <a:gd name="connsiteY8" fmla="*/ 2512422 h 2595622"/>
              <a:gd name="connsiteX9" fmla="*/ 6631150 w 7339007"/>
              <a:gd name="connsiteY9" fmla="*/ 2203200 h 2595622"/>
              <a:gd name="connsiteX10" fmla="*/ 6962857 w 7339007"/>
              <a:gd name="connsiteY10" fmla="*/ 1739368 h 2595622"/>
              <a:gd name="connsiteX11" fmla="*/ 7336026 w 7339007"/>
              <a:gd name="connsiteY11"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209575 w 7339007"/>
              <a:gd name="connsiteY4" fmla="*/ 2443222 h 2595622"/>
              <a:gd name="connsiteX5" fmla="*/ 5581431 w 7339007"/>
              <a:gd name="connsiteY5" fmla="*/ 2321302 h 2595622"/>
              <a:gd name="connsiteX6" fmla="*/ 5941095 w 7339007"/>
              <a:gd name="connsiteY6" fmla="*/ 2595622 h 2595622"/>
              <a:gd name="connsiteX7" fmla="*/ 6216519 w 7339007"/>
              <a:gd name="connsiteY7" fmla="*/ 2512422 h 2595622"/>
              <a:gd name="connsiteX8" fmla="*/ 6631150 w 7339007"/>
              <a:gd name="connsiteY8" fmla="*/ 2203200 h 2595622"/>
              <a:gd name="connsiteX9" fmla="*/ 6962857 w 7339007"/>
              <a:gd name="connsiteY9" fmla="*/ 1739368 h 2595622"/>
              <a:gd name="connsiteX10" fmla="*/ 7336026 w 7339007"/>
              <a:gd name="connsiteY10"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941095 w 7339007"/>
              <a:gd name="connsiteY4" fmla="*/ 2595622 h 2595622"/>
              <a:gd name="connsiteX5" fmla="*/ 6216519 w 7339007"/>
              <a:gd name="connsiteY5" fmla="*/ 2512422 h 2595622"/>
              <a:gd name="connsiteX6" fmla="*/ 6631150 w 7339007"/>
              <a:gd name="connsiteY6" fmla="*/ 2203200 h 2595622"/>
              <a:gd name="connsiteX7" fmla="*/ 6962857 w 7339007"/>
              <a:gd name="connsiteY7" fmla="*/ 1739368 h 2595622"/>
              <a:gd name="connsiteX8" fmla="*/ 7336026 w 7339007"/>
              <a:gd name="connsiteY8" fmla="*/ 2589727 h 2595622"/>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216519 w 7339007"/>
              <a:gd name="connsiteY4" fmla="*/ 2512422 h 2591143"/>
              <a:gd name="connsiteX5" fmla="*/ 6631150 w 7339007"/>
              <a:gd name="connsiteY5" fmla="*/ 2203200 h 2591143"/>
              <a:gd name="connsiteX6" fmla="*/ 6962857 w 7339007"/>
              <a:gd name="connsiteY6" fmla="*/ 1739368 h 2591143"/>
              <a:gd name="connsiteX7" fmla="*/ 7336026 w 7339007"/>
              <a:gd name="connsiteY7"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631150 w 7339007"/>
              <a:gd name="connsiteY4" fmla="*/ 2203200 h 2591143"/>
              <a:gd name="connsiteX5" fmla="*/ 6962857 w 7339007"/>
              <a:gd name="connsiteY5" fmla="*/ 1739368 h 2591143"/>
              <a:gd name="connsiteX6" fmla="*/ 7336026 w 7339007"/>
              <a:gd name="connsiteY6"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962857 w 7339007"/>
              <a:gd name="connsiteY4" fmla="*/ 1739368 h 2591143"/>
              <a:gd name="connsiteX5" fmla="*/ 7336026 w 7339007"/>
              <a:gd name="connsiteY5" fmla="*/ 2589727 h 2591143"/>
              <a:gd name="connsiteX0" fmla="*/ 0 w 7336025"/>
              <a:gd name="connsiteY0" fmla="*/ 0 h 2589727"/>
              <a:gd name="connsiteX1" fmla="*/ 746339 w 7336025"/>
              <a:gd name="connsiteY1" fmla="*/ 850358 h 2589727"/>
              <a:gd name="connsiteX2" fmla="*/ 1409752 w 7336025"/>
              <a:gd name="connsiteY2" fmla="*/ 773053 h 2589727"/>
              <a:gd name="connsiteX3" fmla="*/ 2156091 w 7336025"/>
              <a:gd name="connsiteY3" fmla="*/ 1391495 h 2589727"/>
              <a:gd name="connsiteX4" fmla="*/ 7336026 w 7336025"/>
              <a:gd name="connsiteY4" fmla="*/ 2589727 h 2589727"/>
              <a:gd name="connsiteX0" fmla="*/ 0 w 2156091"/>
              <a:gd name="connsiteY0" fmla="*/ 0 h 1391495"/>
              <a:gd name="connsiteX1" fmla="*/ 746339 w 2156091"/>
              <a:gd name="connsiteY1" fmla="*/ 850358 h 1391495"/>
              <a:gd name="connsiteX2" fmla="*/ 1409752 w 2156091"/>
              <a:gd name="connsiteY2" fmla="*/ 773053 h 1391495"/>
              <a:gd name="connsiteX3" fmla="*/ 2156091 w 2156091"/>
              <a:gd name="connsiteY3" fmla="*/ 1391495 h 1391495"/>
              <a:gd name="connsiteX0" fmla="*/ 0 w 1409753"/>
              <a:gd name="connsiteY0" fmla="*/ 0 h 850358"/>
              <a:gd name="connsiteX1" fmla="*/ 746339 w 1409753"/>
              <a:gd name="connsiteY1" fmla="*/ 850358 h 850358"/>
              <a:gd name="connsiteX2" fmla="*/ 1409752 w 1409753"/>
              <a:gd name="connsiteY2" fmla="*/ 773053 h 850358"/>
              <a:gd name="connsiteX0" fmla="*/ 0 w 1523399"/>
              <a:gd name="connsiteY0" fmla="*/ 0 h 850358"/>
              <a:gd name="connsiteX1" fmla="*/ 746339 w 1523399"/>
              <a:gd name="connsiteY1" fmla="*/ 850358 h 850358"/>
              <a:gd name="connsiteX2" fmla="*/ 1409752 w 1523399"/>
              <a:gd name="connsiteY2" fmla="*/ 773053 h 850358"/>
              <a:gd name="connsiteX3" fmla="*/ 1428221 w 1523399"/>
              <a:gd name="connsiteY3" fmla="*/ 761314 h 850358"/>
              <a:gd name="connsiteX0" fmla="*/ 0 w 2156092"/>
              <a:gd name="connsiteY0" fmla="*/ 0 h 1355289"/>
              <a:gd name="connsiteX1" fmla="*/ 746339 w 2156092"/>
              <a:gd name="connsiteY1" fmla="*/ 850358 h 1355289"/>
              <a:gd name="connsiteX2" fmla="*/ 1409752 w 2156092"/>
              <a:gd name="connsiteY2" fmla="*/ 773053 h 1355289"/>
              <a:gd name="connsiteX3" fmla="*/ 2156092 w 2156092"/>
              <a:gd name="connsiteY3" fmla="*/ 1352843 h 1355289"/>
              <a:gd name="connsiteX0" fmla="*/ 0 w 2156091"/>
              <a:gd name="connsiteY0" fmla="*/ 0 h 1393942"/>
              <a:gd name="connsiteX1" fmla="*/ 746339 w 2156091"/>
              <a:gd name="connsiteY1" fmla="*/ 850358 h 1393942"/>
              <a:gd name="connsiteX2" fmla="*/ 1409752 w 2156091"/>
              <a:gd name="connsiteY2" fmla="*/ 773053 h 1393942"/>
              <a:gd name="connsiteX3" fmla="*/ 2156091 w 2156091"/>
              <a:gd name="connsiteY3" fmla="*/ 1391496 h 1393942"/>
              <a:gd name="connsiteX0" fmla="*/ 0 w 2156092"/>
              <a:gd name="connsiteY0" fmla="*/ 0 h 1393942"/>
              <a:gd name="connsiteX1" fmla="*/ 746339 w 2156092"/>
              <a:gd name="connsiteY1" fmla="*/ 850358 h 1393942"/>
              <a:gd name="connsiteX2" fmla="*/ 1409752 w 2156092"/>
              <a:gd name="connsiteY2" fmla="*/ 773053 h 1393942"/>
              <a:gd name="connsiteX3" fmla="*/ 2156092 w 2156092"/>
              <a:gd name="connsiteY3" fmla="*/ 1391496 h 1393942"/>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285926"/>
              <a:gd name="connsiteY0" fmla="*/ 0 h 1491039"/>
              <a:gd name="connsiteX1" fmla="*/ 746339 w 2285926"/>
              <a:gd name="connsiteY1" fmla="*/ 850358 h 1491039"/>
              <a:gd name="connsiteX2" fmla="*/ 1409752 w 2285926"/>
              <a:gd name="connsiteY2" fmla="*/ 773053 h 1491039"/>
              <a:gd name="connsiteX3" fmla="*/ 2156092 w 2285926"/>
              <a:gd name="connsiteY3" fmla="*/ 1391496 h 1491039"/>
              <a:gd name="connsiteX4" fmla="*/ 2188756 w 2285926"/>
              <a:gd name="connsiteY4" fmla="*/ 1370312 h 1491039"/>
              <a:gd name="connsiteX0" fmla="*/ 0 w 2404871"/>
              <a:gd name="connsiteY0" fmla="*/ 0 h 1491039"/>
              <a:gd name="connsiteX1" fmla="*/ 746339 w 2404871"/>
              <a:gd name="connsiteY1" fmla="*/ 850358 h 1491039"/>
              <a:gd name="connsiteX2" fmla="*/ 1409752 w 2404871"/>
              <a:gd name="connsiteY2" fmla="*/ 773053 h 1491039"/>
              <a:gd name="connsiteX3" fmla="*/ 2156092 w 2404871"/>
              <a:gd name="connsiteY3" fmla="*/ 1391496 h 1491039"/>
              <a:gd name="connsiteX4" fmla="*/ 2404871 w 2404871"/>
              <a:gd name="connsiteY4" fmla="*/ 1314191 h 1491039"/>
              <a:gd name="connsiteX0" fmla="*/ 0 w 2902431"/>
              <a:gd name="connsiteY0" fmla="*/ 0 h 1491039"/>
              <a:gd name="connsiteX1" fmla="*/ 746339 w 2902431"/>
              <a:gd name="connsiteY1" fmla="*/ 850358 h 1491039"/>
              <a:gd name="connsiteX2" fmla="*/ 1409752 w 2902431"/>
              <a:gd name="connsiteY2" fmla="*/ 773053 h 1491039"/>
              <a:gd name="connsiteX3" fmla="*/ 2156092 w 2902431"/>
              <a:gd name="connsiteY3" fmla="*/ 1391496 h 1491039"/>
              <a:gd name="connsiteX4" fmla="*/ 2902431 w 2902431"/>
              <a:gd name="connsiteY4" fmla="*/ 1120927 h 1491039"/>
              <a:gd name="connsiteX0" fmla="*/ 0 w 2902431"/>
              <a:gd name="connsiteY0" fmla="*/ 0 h 1391496"/>
              <a:gd name="connsiteX1" fmla="*/ 746339 w 2902431"/>
              <a:gd name="connsiteY1" fmla="*/ 850358 h 1391496"/>
              <a:gd name="connsiteX2" fmla="*/ 1409752 w 2902431"/>
              <a:gd name="connsiteY2" fmla="*/ 773053 h 1391496"/>
              <a:gd name="connsiteX3" fmla="*/ 2156092 w 2902431"/>
              <a:gd name="connsiteY3" fmla="*/ 1391496 h 1391496"/>
              <a:gd name="connsiteX4" fmla="*/ 2902431 w 2902431"/>
              <a:gd name="connsiteY4" fmla="*/ 1120927 h 1391496"/>
              <a:gd name="connsiteX0" fmla="*/ 0 w 3029756"/>
              <a:gd name="connsiteY0" fmla="*/ 0 h 1391496"/>
              <a:gd name="connsiteX1" fmla="*/ 746339 w 3029756"/>
              <a:gd name="connsiteY1" fmla="*/ 850358 h 1391496"/>
              <a:gd name="connsiteX2" fmla="*/ 1409752 w 3029756"/>
              <a:gd name="connsiteY2" fmla="*/ 773053 h 1391496"/>
              <a:gd name="connsiteX3" fmla="*/ 2156092 w 3029756"/>
              <a:gd name="connsiteY3" fmla="*/ 1391496 h 1391496"/>
              <a:gd name="connsiteX4" fmla="*/ 2902431 w 3029756"/>
              <a:gd name="connsiteY4" fmla="*/ 1120927 h 1391496"/>
              <a:gd name="connsiteX5" fmla="*/ 2920042 w 3029756"/>
              <a:gd name="connsiteY5" fmla="*/ 1124895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728872"/>
              <a:gd name="connsiteY0" fmla="*/ 0 h 1391496"/>
              <a:gd name="connsiteX1" fmla="*/ 746339 w 3728872"/>
              <a:gd name="connsiteY1" fmla="*/ 850358 h 1391496"/>
              <a:gd name="connsiteX2" fmla="*/ 1409752 w 3728872"/>
              <a:gd name="connsiteY2" fmla="*/ 773053 h 1391496"/>
              <a:gd name="connsiteX3" fmla="*/ 2156092 w 3728872"/>
              <a:gd name="connsiteY3" fmla="*/ 1391496 h 1391496"/>
              <a:gd name="connsiteX4" fmla="*/ 2902431 w 3728872"/>
              <a:gd name="connsiteY4" fmla="*/ 1120927 h 1391496"/>
              <a:gd name="connsiteX5" fmla="*/ 3607306 w 3728872"/>
              <a:gd name="connsiteY5" fmla="*/ 1159580 h 1391496"/>
              <a:gd name="connsiteX6" fmla="*/ 3631825 w 3728872"/>
              <a:gd name="connsiteY6" fmla="*/ 1152164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529156"/>
              <a:gd name="connsiteY0" fmla="*/ 0 h 618443"/>
              <a:gd name="connsiteX1" fmla="*/ 963313 w 4529156"/>
              <a:gd name="connsiteY1" fmla="*/ 77305 h 618443"/>
              <a:gd name="connsiteX2" fmla="*/ 1626726 w 4529156"/>
              <a:gd name="connsiteY2" fmla="*/ 0 h 618443"/>
              <a:gd name="connsiteX3" fmla="*/ 2373066 w 4529156"/>
              <a:gd name="connsiteY3" fmla="*/ 618443 h 618443"/>
              <a:gd name="connsiteX4" fmla="*/ 3119405 w 4529156"/>
              <a:gd name="connsiteY4" fmla="*/ 347874 h 618443"/>
              <a:gd name="connsiteX5" fmla="*/ 3824280 w 4529156"/>
              <a:gd name="connsiteY5" fmla="*/ 386527 h 618443"/>
              <a:gd name="connsiteX6" fmla="*/ 4529156 w 4529156"/>
              <a:gd name="connsiteY6" fmla="*/ 309222 h 618443"/>
              <a:gd name="connsiteX0" fmla="*/ 0 w 4529156"/>
              <a:gd name="connsiteY0" fmla="*/ 0 h 618443"/>
              <a:gd name="connsiteX1" fmla="*/ 746340 w 4529156"/>
              <a:gd name="connsiteY1" fmla="*/ 425179 h 618443"/>
              <a:gd name="connsiteX2" fmla="*/ 1626726 w 4529156"/>
              <a:gd name="connsiteY2" fmla="*/ 0 h 618443"/>
              <a:gd name="connsiteX3" fmla="*/ 2373066 w 4529156"/>
              <a:gd name="connsiteY3" fmla="*/ 618443 h 618443"/>
              <a:gd name="connsiteX4" fmla="*/ 3119405 w 4529156"/>
              <a:gd name="connsiteY4" fmla="*/ 347874 h 618443"/>
              <a:gd name="connsiteX5" fmla="*/ 3824280 w 4529156"/>
              <a:gd name="connsiteY5" fmla="*/ 386527 h 618443"/>
              <a:gd name="connsiteX6" fmla="*/ 4529156 w 4529156"/>
              <a:gd name="connsiteY6" fmla="*/ 309222 h 618443"/>
              <a:gd name="connsiteX0" fmla="*/ 0 w 4529156"/>
              <a:gd name="connsiteY0" fmla="*/ 231916 h 850359"/>
              <a:gd name="connsiteX1" fmla="*/ 746340 w 4529156"/>
              <a:gd name="connsiteY1" fmla="*/ 657095 h 850359"/>
              <a:gd name="connsiteX2" fmla="*/ 1451216 w 4529156"/>
              <a:gd name="connsiteY2" fmla="*/ 0 h 850359"/>
              <a:gd name="connsiteX3" fmla="*/ 2373066 w 4529156"/>
              <a:gd name="connsiteY3" fmla="*/ 850359 h 850359"/>
              <a:gd name="connsiteX4" fmla="*/ 3119405 w 4529156"/>
              <a:gd name="connsiteY4" fmla="*/ 579790 h 850359"/>
              <a:gd name="connsiteX5" fmla="*/ 3824280 w 4529156"/>
              <a:gd name="connsiteY5" fmla="*/ 618443 h 850359"/>
              <a:gd name="connsiteX6" fmla="*/ 4529156 w 4529156"/>
              <a:gd name="connsiteY6" fmla="*/ 541138 h 850359"/>
              <a:gd name="connsiteX0" fmla="*/ 0 w 4529156"/>
              <a:gd name="connsiteY0" fmla="*/ 231916 h 657095"/>
              <a:gd name="connsiteX1" fmla="*/ 746340 w 4529156"/>
              <a:gd name="connsiteY1" fmla="*/ 657095 h 657095"/>
              <a:gd name="connsiteX2" fmla="*/ 1451216 w 4529156"/>
              <a:gd name="connsiteY2" fmla="*/ 0 h 657095"/>
              <a:gd name="connsiteX3" fmla="*/ 2197555 w 4529156"/>
              <a:gd name="connsiteY3" fmla="*/ 38653 h 657095"/>
              <a:gd name="connsiteX4" fmla="*/ 3119405 w 4529156"/>
              <a:gd name="connsiteY4" fmla="*/ 579790 h 657095"/>
              <a:gd name="connsiteX5" fmla="*/ 3824280 w 4529156"/>
              <a:gd name="connsiteY5" fmla="*/ 618443 h 657095"/>
              <a:gd name="connsiteX6" fmla="*/ 4529156 w 4529156"/>
              <a:gd name="connsiteY6" fmla="*/ 541138 h 657095"/>
              <a:gd name="connsiteX0" fmla="*/ 0 w 4529156"/>
              <a:gd name="connsiteY0" fmla="*/ 231916 h 695748"/>
              <a:gd name="connsiteX1" fmla="*/ 746340 w 4529156"/>
              <a:gd name="connsiteY1" fmla="*/ 657095 h 695748"/>
              <a:gd name="connsiteX2" fmla="*/ 1451216 w 4529156"/>
              <a:gd name="connsiteY2" fmla="*/ 0 h 695748"/>
              <a:gd name="connsiteX3" fmla="*/ 2197555 w 4529156"/>
              <a:gd name="connsiteY3" fmla="*/ 38653 h 695748"/>
              <a:gd name="connsiteX4" fmla="*/ 2819505 w 4529156"/>
              <a:gd name="connsiteY4" fmla="*/ 695748 h 695748"/>
              <a:gd name="connsiteX5" fmla="*/ 3824280 w 4529156"/>
              <a:gd name="connsiteY5" fmla="*/ 618443 h 695748"/>
              <a:gd name="connsiteX6" fmla="*/ 4529156 w 4529156"/>
              <a:gd name="connsiteY6" fmla="*/ 541138 h 695748"/>
              <a:gd name="connsiteX0" fmla="*/ 0 w 4529156"/>
              <a:gd name="connsiteY0" fmla="*/ 231916 h 657095"/>
              <a:gd name="connsiteX1" fmla="*/ 746340 w 4529156"/>
              <a:gd name="connsiteY1" fmla="*/ 657095 h 657095"/>
              <a:gd name="connsiteX2" fmla="*/ 1451216 w 4529156"/>
              <a:gd name="connsiteY2" fmla="*/ 0 h 657095"/>
              <a:gd name="connsiteX3" fmla="*/ 2197555 w 4529156"/>
              <a:gd name="connsiteY3" fmla="*/ 38653 h 657095"/>
              <a:gd name="connsiteX4" fmla="*/ 2943895 w 4529156"/>
              <a:gd name="connsiteY4" fmla="*/ 502485 h 657095"/>
              <a:gd name="connsiteX5" fmla="*/ 3824280 w 4529156"/>
              <a:gd name="connsiteY5" fmla="*/ 618443 h 657095"/>
              <a:gd name="connsiteX6" fmla="*/ 4529156 w 4529156"/>
              <a:gd name="connsiteY6" fmla="*/ 541138 h 657095"/>
              <a:gd name="connsiteX0" fmla="*/ 0 w 4529156"/>
              <a:gd name="connsiteY0" fmla="*/ 231916 h 657095"/>
              <a:gd name="connsiteX1" fmla="*/ 746340 w 4529156"/>
              <a:gd name="connsiteY1" fmla="*/ 657095 h 657095"/>
              <a:gd name="connsiteX2" fmla="*/ 1451216 w 4529156"/>
              <a:gd name="connsiteY2" fmla="*/ 0 h 657095"/>
              <a:gd name="connsiteX3" fmla="*/ 2197555 w 4529156"/>
              <a:gd name="connsiteY3" fmla="*/ 38653 h 657095"/>
              <a:gd name="connsiteX4" fmla="*/ 2943895 w 4529156"/>
              <a:gd name="connsiteY4" fmla="*/ 502485 h 657095"/>
              <a:gd name="connsiteX5" fmla="*/ 3690235 w 4529156"/>
              <a:gd name="connsiteY5" fmla="*/ 270569 h 657095"/>
              <a:gd name="connsiteX6" fmla="*/ 4529156 w 4529156"/>
              <a:gd name="connsiteY6" fmla="*/ 541138 h 657095"/>
              <a:gd name="connsiteX0" fmla="*/ 0 w 4529156"/>
              <a:gd name="connsiteY0" fmla="*/ 231916 h 657095"/>
              <a:gd name="connsiteX1" fmla="*/ 746340 w 4529156"/>
              <a:gd name="connsiteY1" fmla="*/ 657095 h 657095"/>
              <a:gd name="connsiteX2" fmla="*/ 1451216 w 4529156"/>
              <a:gd name="connsiteY2" fmla="*/ 0 h 657095"/>
              <a:gd name="connsiteX3" fmla="*/ 2197555 w 4529156"/>
              <a:gd name="connsiteY3" fmla="*/ 38653 h 657095"/>
              <a:gd name="connsiteX4" fmla="*/ 2943895 w 4529156"/>
              <a:gd name="connsiteY4" fmla="*/ 502484 h 657095"/>
              <a:gd name="connsiteX5" fmla="*/ 3690235 w 4529156"/>
              <a:gd name="connsiteY5" fmla="*/ 270569 h 657095"/>
              <a:gd name="connsiteX6" fmla="*/ 4529156 w 4529156"/>
              <a:gd name="connsiteY6" fmla="*/ 541138 h 657095"/>
              <a:gd name="connsiteX0" fmla="*/ 0 w 4529156"/>
              <a:gd name="connsiteY0" fmla="*/ 231916 h 657095"/>
              <a:gd name="connsiteX1" fmla="*/ 746340 w 4529156"/>
              <a:gd name="connsiteY1" fmla="*/ 657095 h 657095"/>
              <a:gd name="connsiteX2" fmla="*/ 1451216 w 4529156"/>
              <a:gd name="connsiteY2" fmla="*/ 0 h 657095"/>
              <a:gd name="connsiteX3" fmla="*/ 2197555 w 4529156"/>
              <a:gd name="connsiteY3" fmla="*/ 38653 h 657095"/>
              <a:gd name="connsiteX4" fmla="*/ 2943895 w 4529156"/>
              <a:gd name="connsiteY4" fmla="*/ 502484 h 657095"/>
              <a:gd name="connsiteX5" fmla="*/ 3690235 w 4529156"/>
              <a:gd name="connsiteY5" fmla="*/ 270569 h 657095"/>
              <a:gd name="connsiteX6" fmla="*/ 4529156 w 4529156"/>
              <a:gd name="connsiteY6" fmla="*/ 541138 h 657095"/>
              <a:gd name="connsiteX0" fmla="*/ 0 w 4353647"/>
              <a:gd name="connsiteY0" fmla="*/ 231916 h 657095"/>
              <a:gd name="connsiteX1" fmla="*/ 746340 w 4353647"/>
              <a:gd name="connsiteY1" fmla="*/ 657095 h 657095"/>
              <a:gd name="connsiteX2" fmla="*/ 1451216 w 4353647"/>
              <a:gd name="connsiteY2" fmla="*/ 0 h 657095"/>
              <a:gd name="connsiteX3" fmla="*/ 2197555 w 4353647"/>
              <a:gd name="connsiteY3" fmla="*/ 38653 h 657095"/>
              <a:gd name="connsiteX4" fmla="*/ 2943895 w 4353647"/>
              <a:gd name="connsiteY4" fmla="*/ 502484 h 657095"/>
              <a:gd name="connsiteX5" fmla="*/ 3690235 w 4353647"/>
              <a:gd name="connsiteY5" fmla="*/ 270569 h 657095"/>
              <a:gd name="connsiteX6" fmla="*/ 4353647 w 4353647"/>
              <a:gd name="connsiteY6" fmla="*/ 270569 h 657095"/>
              <a:gd name="connsiteX0" fmla="*/ 0 w 4353647"/>
              <a:gd name="connsiteY0" fmla="*/ 231916 h 657095"/>
              <a:gd name="connsiteX1" fmla="*/ 746340 w 4353647"/>
              <a:gd name="connsiteY1" fmla="*/ 657095 h 657095"/>
              <a:gd name="connsiteX2" fmla="*/ 1451216 w 4353647"/>
              <a:gd name="connsiteY2" fmla="*/ 0 h 657095"/>
              <a:gd name="connsiteX3" fmla="*/ 2197555 w 4353647"/>
              <a:gd name="connsiteY3" fmla="*/ 38653 h 657095"/>
              <a:gd name="connsiteX4" fmla="*/ 2943895 w 4353647"/>
              <a:gd name="connsiteY4" fmla="*/ 502484 h 657095"/>
              <a:gd name="connsiteX5" fmla="*/ 3690234 w 4353647"/>
              <a:gd name="connsiteY5" fmla="*/ 270569 h 657095"/>
              <a:gd name="connsiteX6" fmla="*/ 4353647 w 4353647"/>
              <a:gd name="connsiteY6" fmla="*/ 270569 h 657095"/>
              <a:gd name="connsiteX0" fmla="*/ 0 w 4353647"/>
              <a:gd name="connsiteY0" fmla="*/ 231916 h 657095"/>
              <a:gd name="connsiteX1" fmla="*/ 746340 w 4353647"/>
              <a:gd name="connsiteY1" fmla="*/ 657095 h 657095"/>
              <a:gd name="connsiteX2" fmla="*/ 1451216 w 4353647"/>
              <a:gd name="connsiteY2" fmla="*/ 0 h 657095"/>
              <a:gd name="connsiteX3" fmla="*/ 2197555 w 4353647"/>
              <a:gd name="connsiteY3" fmla="*/ 38653 h 657095"/>
              <a:gd name="connsiteX4" fmla="*/ 2943895 w 4353647"/>
              <a:gd name="connsiteY4" fmla="*/ 502484 h 657095"/>
              <a:gd name="connsiteX5" fmla="*/ 3690234 w 4353647"/>
              <a:gd name="connsiteY5" fmla="*/ 541137 h 657095"/>
              <a:gd name="connsiteX6" fmla="*/ 4353647 w 4353647"/>
              <a:gd name="connsiteY6" fmla="*/ 270569 h 657095"/>
              <a:gd name="connsiteX0" fmla="*/ 0 w 4353647"/>
              <a:gd name="connsiteY0" fmla="*/ 231916 h 657095"/>
              <a:gd name="connsiteX1" fmla="*/ 746340 w 4353647"/>
              <a:gd name="connsiteY1" fmla="*/ 657095 h 657095"/>
              <a:gd name="connsiteX2" fmla="*/ 1451216 w 4353647"/>
              <a:gd name="connsiteY2" fmla="*/ 0 h 657095"/>
              <a:gd name="connsiteX3" fmla="*/ 2197555 w 4353647"/>
              <a:gd name="connsiteY3" fmla="*/ 38653 h 657095"/>
              <a:gd name="connsiteX4" fmla="*/ 2943895 w 4353647"/>
              <a:gd name="connsiteY4" fmla="*/ 502484 h 657095"/>
              <a:gd name="connsiteX5" fmla="*/ 3648771 w 4353647"/>
              <a:gd name="connsiteY5" fmla="*/ 309221 h 657095"/>
              <a:gd name="connsiteX6" fmla="*/ 4353647 w 4353647"/>
              <a:gd name="connsiteY6" fmla="*/ 270569 h 657095"/>
              <a:gd name="connsiteX0" fmla="*/ 0 w 4395110"/>
              <a:gd name="connsiteY0" fmla="*/ 0 h 2396464"/>
              <a:gd name="connsiteX1" fmla="*/ 787803 w 4395110"/>
              <a:gd name="connsiteY1" fmla="*/ 2396464 h 2396464"/>
              <a:gd name="connsiteX2" fmla="*/ 1492679 w 4395110"/>
              <a:gd name="connsiteY2" fmla="*/ 1739369 h 2396464"/>
              <a:gd name="connsiteX3" fmla="*/ 2239018 w 4395110"/>
              <a:gd name="connsiteY3" fmla="*/ 1778022 h 2396464"/>
              <a:gd name="connsiteX4" fmla="*/ 2985358 w 4395110"/>
              <a:gd name="connsiteY4" fmla="*/ 2241853 h 2396464"/>
              <a:gd name="connsiteX5" fmla="*/ 3690234 w 4395110"/>
              <a:gd name="connsiteY5" fmla="*/ 2048590 h 2396464"/>
              <a:gd name="connsiteX6" fmla="*/ 4395110 w 4395110"/>
              <a:gd name="connsiteY6" fmla="*/ 2009938 h 2396464"/>
              <a:gd name="connsiteX0" fmla="*/ 0 w 4270720"/>
              <a:gd name="connsiteY0" fmla="*/ 0 h 2396464"/>
              <a:gd name="connsiteX1" fmla="*/ 663413 w 4270720"/>
              <a:gd name="connsiteY1" fmla="*/ 2396464 h 2396464"/>
              <a:gd name="connsiteX2" fmla="*/ 1368289 w 4270720"/>
              <a:gd name="connsiteY2" fmla="*/ 1739369 h 2396464"/>
              <a:gd name="connsiteX3" fmla="*/ 2114628 w 4270720"/>
              <a:gd name="connsiteY3" fmla="*/ 1778022 h 2396464"/>
              <a:gd name="connsiteX4" fmla="*/ 2860968 w 4270720"/>
              <a:gd name="connsiteY4" fmla="*/ 2241853 h 2396464"/>
              <a:gd name="connsiteX5" fmla="*/ 3565844 w 4270720"/>
              <a:gd name="connsiteY5" fmla="*/ 2048590 h 2396464"/>
              <a:gd name="connsiteX6" fmla="*/ 4270720 w 4270720"/>
              <a:gd name="connsiteY6" fmla="*/ 2009938 h 2396464"/>
              <a:gd name="connsiteX0" fmla="*/ 0 w 4395110"/>
              <a:gd name="connsiteY0" fmla="*/ 0 h 2319159"/>
              <a:gd name="connsiteX1" fmla="*/ 787803 w 4395110"/>
              <a:gd name="connsiteY1" fmla="*/ 2319159 h 2319159"/>
              <a:gd name="connsiteX2" fmla="*/ 1492679 w 4395110"/>
              <a:gd name="connsiteY2" fmla="*/ 1662064 h 2319159"/>
              <a:gd name="connsiteX3" fmla="*/ 2239018 w 4395110"/>
              <a:gd name="connsiteY3" fmla="*/ 1700717 h 2319159"/>
              <a:gd name="connsiteX4" fmla="*/ 2985358 w 4395110"/>
              <a:gd name="connsiteY4" fmla="*/ 2164548 h 2319159"/>
              <a:gd name="connsiteX5" fmla="*/ 3690234 w 4395110"/>
              <a:gd name="connsiteY5" fmla="*/ 1971285 h 2319159"/>
              <a:gd name="connsiteX6" fmla="*/ 4395110 w 4395110"/>
              <a:gd name="connsiteY6" fmla="*/ 1932633 h 2319159"/>
              <a:gd name="connsiteX0" fmla="*/ 0 w 4395110"/>
              <a:gd name="connsiteY0" fmla="*/ 0 h 2357812"/>
              <a:gd name="connsiteX1" fmla="*/ 787803 w 4395110"/>
              <a:gd name="connsiteY1" fmla="*/ 2357812 h 2357812"/>
              <a:gd name="connsiteX2" fmla="*/ 1492679 w 4395110"/>
              <a:gd name="connsiteY2" fmla="*/ 1700717 h 2357812"/>
              <a:gd name="connsiteX3" fmla="*/ 2239018 w 4395110"/>
              <a:gd name="connsiteY3" fmla="*/ 1739370 h 2357812"/>
              <a:gd name="connsiteX4" fmla="*/ 2985358 w 4395110"/>
              <a:gd name="connsiteY4" fmla="*/ 2203201 h 2357812"/>
              <a:gd name="connsiteX5" fmla="*/ 3690234 w 4395110"/>
              <a:gd name="connsiteY5" fmla="*/ 2009938 h 2357812"/>
              <a:gd name="connsiteX6" fmla="*/ 4395110 w 4395110"/>
              <a:gd name="connsiteY6" fmla="*/ 1971286 h 2357812"/>
              <a:gd name="connsiteX0" fmla="*/ 0 w 4395110"/>
              <a:gd name="connsiteY0" fmla="*/ 0 h 2203201"/>
              <a:gd name="connsiteX1" fmla="*/ 746339 w 4395110"/>
              <a:gd name="connsiteY1" fmla="*/ 966316 h 2203201"/>
              <a:gd name="connsiteX2" fmla="*/ 1492679 w 4395110"/>
              <a:gd name="connsiteY2" fmla="*/ 1700717 h 2203201"/>
              <a:gd name="connsiteX3" fmla="*/ 2239018 w 4395110"/>
              <a:gd name="connsiteY3" fmla="*/ 1739370 h 2203201"/>
              <a:gd name="connsiteX4" fmla="*/ 2985358 w 4395110"/>
              <a:gd name="connsiteY4" fmla="*/ 2203201 h 2203201"/>
              <a:gd name="connsiteX5" fmla="*/ 3690234 w 4395110"/>
              <a:gd name="connsiteY5" fmla="*/ 2009938 h 2203201"/>
              <a:gd name="connsiteX6" fmla="*/ 4395110 w 4395110"/>
              <a:gd name="connsiteY6" fmla="*/ 1971286 h 2203201"/>
              <a:gd name="connsiteX0" fmla="*/ 0 w 4395110"/>
              <a:gd name="connsiteY0" fmla="*/ 0 h 2203201"/>
              <a:gd name="connsiteX1" fmla="*/ 746339 w 4395110"/>
              <a:gd name="connsiteY1" fmla="*/ 966316 h 2203201"/>
              <a:gd name="connsiteX2" fmla="*/ 1451216 w 4395110"/>
              <a:gd name="connsiteY2" fmla="*/ 1004969 h 2203201"/>
              <a:gd name="connsiteX3" fmla="*/ 2239018 w 4395110"/>
              <a:gd name="connsiteY3" fmla="*/ 1739370 h 2203201"/>
              <a:gd name="connsiteX4" fmla="*/ 2985358 w 4395110"/>
              <a:gd name="connsiteY4" fmla="*/ 2203201 h 2203201"/>
              <a:gd name="connsiteX5" fmla="*/ 3690234 w 4395110"/>
              <a:gd name="connsiteY5" fmla="*/ 2009938 h 2203201"/>
              <a:gd name="connsiteX6" fmla="*/ 4395110 w 4395110"/>
              <a:gd name="connsiteY6" fmla="*/ 1971286 h 2203201"/>
              <a:gd name="connsiteX0" fmla="*/ 0 w 4395110"/>
              <a:gd name="connsiteY0" fmla="*/ 0 h 2203201"/>
              <a:gd name="connsiteX1" fmla="*/ 746339 w 4395110"/>
              <a:gd name="connsiteY1" fmla="*/ 927664 h 2203201"/>
              <a:gd name="connsiteX2" fmla="*/ 1451216 w 4395110"/>
              <a:gd name="connsiteY2" fmla="*/ 1004969 h 2203201"/>
              <a:gd name="connsiteX3" fmla="*/ 2239018 w 4395110"/>
              <a:gd name="connsiteY3" fmla="*/ 1739370 h 2203201"/>
              <a:gd name="connsiteX4" fmla="*/ 2985358 w 4395110"/>
              <a:gd name="connsiteY4" fmla="*/ 2203201 h 2203201"/>
              <a:gd name="connsiteX5" fmla="*/ 3690234 w 4395110"/>
              <a:gd name="connsiteY5" fmla="*/ 2009938 h 2203201"/>
              <a:gd name="connsiteX6" fmla="*/ 4395110 w 4395110"/>
              <a:gd name="connsiteY6" fmla="*/ 1971286 h 2203201"/>
              <a:gd name="connsiteX0" fmla="*/ 0 w 4395110"/>
              <a:gd name="connsiteY0" fmla="*/ 0 h 2203201"/>
              <a:gd name="connsiteX1" fmla="*/ 746339 w 4395110"/>
              <a:gd name="connsiteY1" fmla="*/ 927664 h 2203201"/>
              <a:gd name="connsiteX2" fmla="*/ 1451216 w 4395110"/>
              <a:gd name="connsiteY2" fmla="*/ 1004969 h 2203201"/>
              <a:gd name="connsiteX3" fmla="*/ 2156092 w 4395110"/>
              <a:gd name="connsiteY3" fmla="*/ 1468801 h 2203201"/>
              <a:gd name="connsiteX4" fmla="*/ 2985358 w 4395110"/>
              <a:gd name="connsiteY4" fmla="*/ 2203201 h 2203201"/>
              <a:gd name="connsiteX5" fmla="*/ 3690234 w 4395110"/>
              <a:gd name="connsiteY5" fmla="*/ 2009938 h 2203201"/>
              <a:gd name="connsiteX6" fmla="*/ 4395110 w 4395110"/>
              <a:gd name="connsiteY6" fmla="*/ 1971286 h 2203201"/>
              <a:gd name="connsiteX0" fmla="*/ 0 w 4395110"/>
              <a:gd name="connsiteY0" fmla="*/ 0 h 2009938"/>
              <a:gd name="connsiteX1" fmla="*/ 746339 w 4395110"/>
              <a:gd name="connsiteY1" fmla="*/ 927664 h 2009938"/>
              <a:gd name="connsiteX2" fmla="*/ 1451216 w 4395110"/>
              <a:gd name="connsiteY2" fmla="*/ 1004969 h 2009938"/>
              <a:gd name="connsiteX3" fmla="*/ 2156092 w 4395110"/>
              <a:gd name="connsiteY3" fmla="*/ 1468801 h 2009938"/>
              <a:gd name="connsiteX4" fmla="*/ 2902431 w 4395110"/>
              <a:gd name="connsiteY4" fmla="*/ 1352843 h 2009938"/>
              <a:gd name="connsiteX5" fmla="*/ 3690234 w 4395110"/>
              <a:gd name="connsiteY5" fmla="*/ 2009938 h 2009938"/>
              <a:gd name="connsiteX6" fmla="*/ 4395110 w 4395110"/>
              <a:gd name="connsiteY6" fmla="*/ 1971286 h 2009938"/>
              <a:gd name="connsiteX0" fmla="*/ 0 w 4395110"/>
              <a:gd name="connsiteY0" fmla="*/ 0 h 1971286"/>
              <a:gd name="connsiteX1" fmla="*/ 746339 w 4395110"/>
              <a:gd name="connsiteY1" fmla="*/ 927664 h 1971286"/>
              <a:gd name="connsiteX2" fmla="*/ 1451216 w 4395110"/>
              <a:gd name="connsiteY2" fmla="*/ 1004969 h 1971286"/>
              <a:gd name="connsiteX3" fmla="*/ 2156092 w 4395110"/>
              <a:gd name="connsiteY3" fmla="*/ 1468801 h 1971286"/>
              <a:gd name="connsiteX4" fmla="*/ 2902431 w 4395110"/>
              <a:gd name="connsiteY4" fmla="*/ 1352843 h 1971286"/>
              <a:gd name="connsiteX5" fmla="*/ 3648771 w 4395110"/>
              <a:gd name="connsiteY5" fmla="*/ 1236885 h 1971286"/>
              <a:gd name="connsiteX6" fmla="*/ 4395110 w 4395110"/>
              <a:gd name="connsiteY6" fmla="*/ 1971286 h 1971286"/>
              <a:gd name="connsiteX0" fmla="*/ 0 w 4353647"/>
              <a:gd name="connsiteY0" fmla="*/ 0 h 1468801"/>
              <a:gd name="connsiteX1" fmla="*/ 746339 w 4353647"/>
              <a:gd name="connsiteY1" fmla="*/ 927664 h 1468801"/>
              <a:gd name="connsiteX2" fmla="*/ 1451216 w 4353647"/>
              <a:gd name="connsiteY2" fmla="*/ 1004969 h 1468801"/>
              <a:gd name="connsiteX3" fmla="*/ 2156092 w 4353647"/>
              <a:gd name="connsiteY3" fmla="*/ 1468801 h 1468801"/>
              <a:gd name="connsiteX4" fmla="*/ 2902431 w 4353647"/>
              <a:gd name="connsiteY4" fmla="*/ 1352843 h 1468801"/>
              <a:gd name="connsiteX5" fmla="*/ 3648771 w 4353647"/>
              <a:gd name="connsiteY5" fmla="*/ 1236885 h 1468801"/>
              <a:gd name="connsiteX6" fmla="*/ 4353647 w 4353647"/>
              <a:gd name="connsiteY6" fmla="*/ 1198233 h 1468801"/>
              <a:gd name="connsiteX0" fmla="*/ 0 w 4478037"/>
              <a:gd name="connsiteY0" fmla="*/ 0 h 1816675"/>
              <a:gd name="connsiteX1" fmla="*/ 870729 w 4478037"/>
              <a:gd name="connsiteY1" fmla="*/ 1275538 h 1816675"/>
              <a:gd name="connsiteX2" fmla="*/ 1575606 w 4478037"/>
              <a:gd name="connsiteY2" fmla="*/ 1352843 h 1816675"/>
              <a:gd name="connsiteX3" fmla="*/ 2280482 w 4478037"/>
              <a:gd name="connsiteY3" fmla="*/ 1816675 h 1816675"/>
              <a:gd name="connsiteX4" fmla="*/ 3026821 w 4478037"/>
              <a:gd name="connsiteY4" fmla="*/ 1700717 h 1816675"/>
              <a:gd name="connsiteX5" fmla="*/ 3773161 w 4478037"/>
              <a:gd name="connsiteY5" fmla="*/ 1584759 h 1816675"/>
              <a:gd name="connsiteX6" fmla="*/ 4478037 w 4478037"/>
              <a:gd name="connsiteY6" fmla="*/ 1546107 h 1816675"/>
              <a:gd name="connsiteX0" fmla="*/ 0 w 4478037"/>
              <a:gd name="connsiteY0" fmla="*/ 0 h 1816675"/>
              <a:gd name="connsiteX1" fmla="*/ 704876 w 4478037"/>
              <a:gd name="connsiteY1" fmla="*/ 734401 h 1816675"/>
              <a:gd name="connsiteX2" fmla="*/ 1575606 w 4478037"/>
              <a:gd name="connsiteY2" fmla="*/ 1352843 h 1816675"/>
              <a:gd name="connsiteX3" fmla="*/ 2280482 w 4478037"/>
              <a:gd name="connsiteY3" fmla="*/ 1816675 h 1816675"/>
              <a:gd name="connsiteX4" fmla="*/ 3026821 w 4478037"/>
              <a:gd name="connsiteY4" fmla="*/ 1700717 h 1816675"/>
              <a:gd name="connsiteX5" fmla="*/ 3773161 w 4478037"/>
              <a:gd name="connsiteY5" fmla="*/ 1584759 h 1816675"/>
              <a:gd name="connsiteX6" fmla="*/ 4478037 w 4478037"/>
              <a:gd name="connsiteY6" fmla="*/ 1546107 h 1816675"/>
              <a:gd name="connsiteX0" fmla="*/ 0 w 4478037"/>
              <a:gd name="connsiteY0" fmla="*/ 0 h 1816675"/>
              <a:gd name="connsiteX1" fmla="*/ 704876 w 4478037"/>
              <a:gd name="connsiteY1" fmla="*/ 773053 h 1816675"/>
              <a:gd name="connsiteX2" fmla="*/ 1575606 w 4478037"/>
              <a:gd name="connsiteY2" fmla="*/ 1352843 h 1816675"/>
              <a:gd name="connsiteX3" fmla="*/ 2280482 w 4478037"/>
              <a:gd name="connsiteY3" fmla="*/ 1816675 h 1816675"/>
              <a:gd name="connsiteX4" fmla="*/ 3026821 w 4478037"/>
              <a:gd name="connsiteY4" fmla="*/ 1700717 h 1816675"/>
              <a:gd name="connsiteX5" fmla="*/ 3773161 w 4478037"/>
              <a:gd name="connsiteY5" fmla="*/ 1584759 h 1816675"/>
              <a:gd name="connsiteX6" fmla="*/ 4478037 w 4478037"/>
              <a:gd name="connsiteY6" fmla="*/ 1546107 h 1816675"/>
              <a:gd name="connsiteX0" fmla="*/ 0 w 4478037"/>
              <a:gd name="connsiteY0" fmla="*/ 0 h 1816675"/>
              <a:gd name="connsiteX1" fmla="*/ 704876 w 4478037"/>
              <a:gd name="connsiteY1" fmla="*/ 773053 h 1816675"/>
              <a:gd name="connsiteX2" fmla="*/ 1451216 w 4478037"/>
              <a:gd name="connsiteY2" fmla="*/ 618443 h 1816675"/>
              <a:gd name="connsiteX3" fmla="*/ 2280482 w 4478037"/>
              <a:gd name="connsiteY3" fmla="*/ 1816675 h 1816675"/>
              <a:gd name="connsiteX4" fmla="*/ 3026821 w 4478037"/>
              <a:gd name="connsiteY4" fmla="*/ 1700717 h 1816675"/>
              <a:gd name="connsiteX5" fmla="*/ 3773161 w 4478037"/>
              <a:gd name="connsiteY5" fmla="*/ 1584759 h 1816675"/>
              <a:gd name="connsiteX6" fmla="*/ 4478037 w 4478037"/>
              <a:gd name="connsiteY6" fmla="*/ 1546107 h 1816675"/>
              <a:gd name="connsiteX0" fmla="*/ 0 w 4478037"/>
              <a:gd name="connsiteY0" fmla="*/ 0 h 1797349"/>
              <a:gd name="connsiteX1" fmla="*/ 704876 w 4478037"/>
              <a:gd name="connsiteY1" fmla="*/ 773053 h 1797349"/>
              <a:gd name="connsiteX2" fmla="*/ 1451216 w 4478037"/>
              <a:gd name="connsiteY2" fmla="*/ 618443 h 1797349"/>
              <a:gd name="connsiteX3" fmla="*/ 2114629 w 4478037"/>
              <a:gd name="connsiteY3" fmla="*/ 1004969 h 1797349"/>
              <a:gd name="connsiteX4" fmla="*/ 3026821 w 4478037"/>
              <a:gd name="connsiteY4" fmla="*/ 1700717 h 1797349"/>
              <a:gd name="connsiteX5" fmla="*/ 3773161 w 4478037"/>
              <a:gd name="connsiteY5" fmla="*/ 1584759 h 1797349"/>
              <a:gd name="connsiteX6" fmla="*/ 4478037 w 4478037"/>
              <a:gd name="connsiteY6" fmla="*/ 1546107 h 1797349"/>
              <a:gd name="connsiteX0" fmla="*/ 0 w 4478037"/>
              <a:gd name="connsiteY0" fmla="*/ 0 h 1623412"/>
              <a:gd name="connsiteX1" fmla="*/ 704876 w 4478037"/>
              <a:gd name="connsiteY1" fmla="*/ 773053 h 1623412"/>
              <a:gd name="connsiteX2" fmla="*/ 1451216 w 4478037"/>
              <a:gd name="connsiteY2" fmla="*/ 618443 h 1623412"/>
              <a:gd name="connsiteX3" fmla="*/ 2114629 w 4478037"/>
              <a:gd name="connsiteY3" fmla="*/ 1004969 h 1623412"/>
              <a:gd name="connsiteX4" fmla="*/ 2985358 w 4478037"/>
              <a:gd name="connsiteY4" fmla="*/ 1352843 h 1623412"/>
              <a:gd name="connsiteX5" fmla="*/ 3773161 w 4478037"/>
              <a:gd name="connsiteY5" fmla="*/ 1584759 h 1623412"/>
              <a:gd name="connsiteX6" fmla="*/ 4478037 w 4478037"/>
              <a:gd name="connsiteY6" fmla="*/ 1546107 h 1623412"/>
              <a:gd name="connsiteX0" fmla="*/ 0 w 4478037"/>
              <a:gd name="connsiteY0" fmla="*/ 0 h 1623412"/>
              <a:gd name="connsiteX1" fmla="*/ 704876 w 4478037"/>
              <a:gd name="connsiteY1" fmla="*/ 773053 h 1623412"/>
              <a:gd name="connsiteX2" fmla="*/ 1451216 w 4478037"/>
              <a:gd name="connsiteY2" fmla="*/ 618443 h 1623412"/>
              <a:gd name="connsiteX3" fmla="*/ 2114629 w 4478037"/>
              <a:gd name="connsiteY3" fmla="*/ 1004969 h 1623412"/>
              <a:gd name="connsiteX4" fmla="*/ 2985358 w 4478037"/>
              <a:gd name="connsiteY4" fmla="*/ 1352843 h 1623412"/>
              <a:gd name="connsiteX5" fmla="*/ 3773161 w 4478037"/>
              <a:gd name="connsiteY5" fmla="*/ 1584759 h 1623412"/>
              <a:gd name="connsiteX6" fmla="*/ 4478037 w 4478037"/>
              <a:gd name="connsiteY6" fmla="*/ 1546107 h 1623412"/>
              <a:gd name="connsiteX0" fmla="*/ 0 w 4478037"/>
              <a:gd name="connsiteY0" fmla="*/ 0 h 1584759"/>
              <a:gd name="connsiteX1" fmla="*/ 704876 w 4478037"/>
              <a:gd name="connsiteY1" fmla="*/ 773053 h 1584759"/>
              <a:gd name="connsiteX2" fmla="*/ 1451216 w 4478037"/>
              <a:gd name="connsiteY2" fmla="*/ 618443 h 1584759"/>
              <a:gd name="connsiteX3" fmla="*/ 2114629 w 4478037"/>
              <a:gd name="connsiteY3" fmla="*/ 1004969 h 1584759"/>
              <a:gd name="connsiteX4" fmla="*/ 2985358 w 4478037"/>
              <a:gd name="connsiteY4" fmla="*/ 1352843 h 1584759"/>
              <a:gd name="connsiteX5" fmla="*/ 3773161 w 4478037"/>
              <a:gd name="connsiteY5" fmla="*/ 1584759 h 1584759"/>
              <a:gd name="connsiteX6" fmla="*/ 4478037 w 4478037"/>
              <a:gd name="connsiteY6" fmla="*/ 1546107 h 1584759"/>
              <a:gd name="connsiteX0" fmla="*/ 0 w 4478037"/>
              <a:gd name="connsiteY0" fmla="*/ 0 h 1584759"/>
              <a:gd name="connsiteX1" fmla="*/ 704876 w 4478037"/>
              <a:gd name="connsiteY1" fmla="*/ 773053 h 1584759"/>
              <a:gd name="connsiteX2" fmla="*/ 1451216 w 4478037"/>
              <a:gd name="connsiteY2" fmla="*/ 618443 h 1584759"/>
              <a:gd name="connsiteX3" fmla="*/ 2114629 w 4478037"/>
              <a:gd name="connsiteY3" fmla="*/ 1004969 h 1584759"/>
              <a:gd name="connsiteX4" fmla="*/ 2902431 w 4478037"/>
              <a:gd name="connsiteY4" fmla="*/ 966316 h 1584759"/>
              <a:gd name="connsiteX5" fmla="*/ 3773161 w 4478037"/>
              <a:gd name="connsiteY5" fmla="*/ 1584759 h 1584759"/>
              <a:gd name="connsiteX6" fmla="*/ 4478037 w 4478037"/>
              <a:gd name="connsiteY6" fmla="*/ 1546107 h 1584759"/>
              <a:gd name="connsiteX0" fmla="*/ 0 w 4478037"/>
              <a:gd name="connsiteY0" fmla="*/ 0 h 1584759"/>
              <a:gd name="connsiteX1" fmla="*/ 704876 w 4478037"/>
              <a:gd name="connsiteY1" fmla="*/ 773053 h 1584759"/>
              <a:gd name="connsiteX2" fmla="*/ 1451216 w 4478037"/>
              <a:gd name="connsiteY2" fmla="*/ 618443 h 1584759"/>
              <a:gd name="connsiteX3" fmla="*/ 2197555 w 4478037"/>
              <a:gd name="connsiteY3" fmla="*/ 1004969 h 1584759"/>
              <a:gd name="connsiteX4" fmla="*/ 2902431 w 4478037"/>
              <a:gd name="connsiteY4" fmla="*/ 966316 h 1584759"/>
              <a:gd name="connsiteX5" fmla="*/ 3773161 w 4478037"/>
              <a:gd name="connsiteY5" fmla="*/ 1584759 h 1584759"/>
              <a:gd name="connsiteX6" fmla="*/ 4478037 w 4478037"/>
              <a:gd name="connsiteY6" fmla="*/ 1546107 h 1584759"/>
              <a:gd name="connsiteX0" fmla="*/ 0 w 4478037"/>
              <a:gd name="connsiteY0" fmla="*/ 0 h 1546107"/>
              <a:gd name="connsiteX1" fmla="*/ 704876 w 4478037"/>
              <a:gd name="connsiteY1" fmla="*/ 773053 h 1546107"/>
              <a:gd name="connsiteX2" fmla="*/ 1451216 w 4478037"/>
              <a:gd name="connsiteY2" fmla="*/ 618443 h 1546107"/>
              <a:gd name="connsiteX3" fmla="*/ 2197555 w 4478037"/>
              <a:gd name="connsiteY3" fmla="*/ 1004969 h 1546107"/>
              <a:gd name="connsiteX4" fmla="*/ 2902431 w 4478037"/>
              <a:gd name="connsiteY4" fmla="*/ 966316 h 1546107"/>
              <a:gd name="connsiteX5" fmla="*/ 3648771 w 4478037"/>
              <a:gd name="connsiteY5" fmla="*/ 811706 h 1546107"/>
              <a:gd name="connsiteX6" fmla="*/ 4478037 w 4478037"/>
              <a:gd name="connsiteY6" fmla="*/ 1546107 h 1546107"/>
              <a:gd name="connsiteX0" fmla="*/ 0 w 4478037"/>
              <a:gd name="connsiteY0" fmla="*/ 0 h 1546107"/>
              <a:gd name="connsiteX1" fmla="*/ 704876 w 4478037"/>
              <a:gd name="connsiteY1" fmla="*/ 773053 h 1546107"/>
              <a:gd name="connsiteX2" fmla="*/ 1451216 w 4478037"/>
              <a:gd name="connsiteY2" fmla="*/ 618443 h 1546107"/>
              <a:gd name="connsiteX3" fmla="*/ 2197555 w 4478037"/>
              <a:gd name="connsiteY3" fmla="*/ 1004969 h 1546107"/>
              <a:gd name="connsiteX4" fmla="*/ 2902431 w 4478037"/>
              <a:gd name="connsiteY4" fmla="*/ 966316 h 1546107"/>
              <a:gd name="connsiteX5" fmla="*/ 3648771 w 4478037"/>
              <a:gd name="connsiteY5" fmla="*/ 773054 h 1546107"/>
              <a:gd name="connsiteX6" fmla="*/ 4478037 w 4478037"/>
              <a:gd name="connsiteY6" fmla="*/ 1546107 h 1546107"/>
              <a:gd name="connsiteX0" fmla="*/ 0 w 4353647"/>
              <a:gd name="connsiteY0" fmla="*/ 0 h 1004969"/>
              <a:gd name="connsiteX1" fmla="*/ 704876 w 4353647"/>
              <a:gd name="connsiteY1" fmla="*/ 773053 h 1004969"/>
              <a:gd name="connsiteX2" fmla="*/ 1451216 w 4353647"/>
              <a:gd name="connsiteY2" fmla="*/ 618443 h 1004969"/>
              <a:gd name="connsiteX3" fmla="*/ 2197555 w 4353647"/>
              <a:gd name="connsiteY3" fmla="*/ 1004969 h 1004969"/>
              <a:gd name="connsiteX4" fmla="*/ 2902431 w 4353647"/>
              <a:gd name="connsiteY4" fmla="*/ 966316 h 1004969"/>
              <a:gd name="connsiteX5" fmla="*/ 3648771 w 4353647"/>
              <a:gd name="connsiteY5" fmla="*/ 773054 h 1004969"/>
              <a:gd name="connsiteX6" fmla="*/ 4353647 w 4353647"/>
              <a:gd name="connsiteY6" fmla="*/ 811707 h 100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3647" h="1004969">
                <a:moveTo>
                  <a:pt x="0" y="0"/>
                </a:moveTo>
                <a:lnTo>
                  <a:pt x="704876" y="773053"/>
                </a:lnTo>
                <a:lnTo>
                  <a:pt x="1451216" y="618443"/>
                </a:lnTo>
                <a:lnTo>
                  <a:pt x="2197555" y="1004969"/>
                </a:lnTo>
                <a:lnTo>
                  <a:pt x="2902431" y="966316"/>
                </a:lnTo>
                <a:lnTo>
                  <a:pt x="3648771" y="773054"/>
                </a:lnTo>
                <a:lnTo>
                  <a:pt x="4353647" y="811707"/>
                </a:lnTo>
              </a:path>
            </a:pathLst>
          </a:custGeom>
          <a:noFill/>
          <a:ln w="38100" cap="flat" cmpd="sng" algn="ctr">
            <a:solidFill>
              <a:srgbClr val="007C1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 name="Freihandform 24"/>
          <p:cNvSpPr/>
          <p:nvPr/>
        </p:nvSpPr>
        <p:spPr>
          <a:xfrm>
            <a:off x="5364088" y="4257092"/>
            <a:ext cx="2124236" cy="1260140"/>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0 w 7951112"/>
              <a:gd name="connsiteY0" fmla="*/ 1280160 h 3517392"/>
              <a:gd name="connsiteX1" fmla="*/ 798 w 7951112"/>
              <a:gd name="connsiteY1" fmla="*/ 1277162 h 3517392"/>
              <a:gd name="connsiteX2" fmla="*/ 359664 w 7951112"/>
              <a:gd name="connsiteY2" fmla="*/ 304800 h 3517392"/>
              <a:gd name="connsiteX3" fmla="*/ 719328 w 7951112"/>
              <a:gd name="connsiteY3" fmla="*/ 353568 h 3517392"/>
              <a:gd name="connsiteX4" fmla="*/ 1078992 w 7951112"/>
              <a:gd name="connsiteY4" fmla="*/ 0 h 3517392"/>
              <a:gd name="connsiteX5" fmla="*/ 1463040 w 7951112"/>
              <a:gd name="connsiteY5" fmla="*/ 6096 h 3517392"/>
              <a:gd name="connsiteX6" fmla="*/ 1811562 w 7951112"/>
              <a:gd name="connsiteY6" fmla="*/ 2048591 h 3517392"/>
              <a:gd name="connsiteX7" fmla="*/ 2182368 w 7951112"/>
              <a:gd name="connsiteY7" fmla="*/ 780288 h 3517392"/>
              <a:gd name="connsiteX8" fmla="*/ 2542032 w 7951112"/>
              <a:gd name="connsiteY8" fmla="*/ 1066800 h 3517392"/>
              <a:gd name="connsiteX9" fmla="*/ 2919984 w 7951112"/>
              <a:gd name="connsiteY9" fmla="*/ 1773936 h 3517392"/>
              <a:gd name="connsiteX10" fmla="*/ 3279648 w 7951112"/>
              <a:gd name="connsiteY10" fmla="*/ 2267712 h 3517392"/>
              <a:gd name="connsiteX11" fmla="*/ 3639312 w 7951112"/>
              <a:gd name="connsiteY11" fmla="*/ 3517392 h 3517392"/>
              <a:gd name="connsiteX12" fmla="*/ 3998976 w 7951112"/>
              <a:gd name="connsiteY12" fmla="*/ 2529840 h 3517392"/>
              <a:gd name="connsiteX13" fmla="*/ 4340825 w 7951112"/>
              <a:gd name="connsiteY13" fmla="*/ 2589728 h 3517392"/>
              <a:gd name="connsiteX14" fmla="*/ 4730496 w 7951112"/>
              <a:gd name="connsiteY14" fmla="*/ 1688592 h 3517392"/>
              <a:gd name="connsiteX15" fmla="*/ 5045701 w 7951112"/>
              <a:gd name="connsiteY15" fmla="*/ 1893980 h 3517392"/>
              <a:gd name="connsiteX16" fmla="*/ 5418871 w 7951112"/>
              <a:gd name="connsiteY16" fmla="*/ 1314190 h 3517392"/>
              <a:gd name="connsiteX17" fmla="*/ 5821680 w 7951112"/>
              <a:gd name="connsiteY17" fmla="*/ 1786128 h 3517392"/>
              <a:gd name="connsiteX18" fmla="*/ 6193536 w 7951112"/>
              <a:gd name="connsiteY18" fmla="*/ 1664208 h 3517392"/>
              <a:gd name="connsiteX19" fmla="*/ 6553200 w 7951112"/>
              <a:gd name="connsiteY19" fmla="*/ 1938528 h 3517392"/>
              <a:gd name="connsiteX20" fmla="*/ 6828624 w 7951112"/>
              <a:gd name="connsiteY20" fmla="*/ 1855328 h 3517392"/>
              <a:gd name="connsiteX21" fmla="*/ 7243255 w 7951112"/>
              <a:gd name="connsiteY21" fmla="*/ 1546106 h 3517392"/>
              <a:gd name="connsiteX22" fmla="*/ 7574962 w 7951112"/>
              <a:gd name="connsiteY22" fmla="*/ 1082274 h 3517392"/>
              <a:gd name="connsiteX23" fmla="*/ 7948131 w 7951112"/>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1 w 7591449"/>
              <a:gd name="connsiteY0" fmla="*/ 304800 h 3517392"/>
              <a:gd name="connsiteX1" fmla="*/ 359665 w 7591449"/>
              <a:gd name="connsiteY1" fmla="*/ 353568 h 3517392"/>
              <a:gd name="connsiteX2" fmla="*/ 719329 w 7591449"/>
              <a:gd name="connsiteY2" fmla="*/ 0 h 3517392"/>
              <a:gd name="connsiteX3" fmla="*/ 1103377 w 7591449"/>
              <a:gd name="connsiteY3" fmla="*/ 6096 h 3517392"/>
              <a:gd name="connsiteX4" fmla="*/ 1451899 w 7591449"/>
              <a:gd name="connsiteY4" fmla="*/ 2048591 h 3517392"/>
              <a:gd name="connsiteX5" fmla="*/ 1822705 w 7591449"/>
              <a:gd name="connsiteY5" fmla="*/ 780288 h 3517392"/>
              <a:gd name="connsiteX6" fmla="*/ 2182369 w 7591449"/>
              <a:gd name="connsiteY6" fmla="*/ 1066800 h 3517392"/>
              <a:gd name="connsiteX7" fmla="*/ 2560321 w 7591449"/>
              <a:gd name="connsiteY7" fmla="*/ 1773936 h 3517392"/>
              <a:gd name="connsiteX8" fmla="*/ 2919985 w 7591449"/>
              <a:gd name="connsiteY8" fmla="*/ 2267712 h 3517392"/>
              <a:gd name="connsiteX9" fmla="*/ 3279649 w 7591449"/>
              <a:gd name="connsiteY9" fmla="*/ 3517392 h 3517392"/>
              <a:gd name="connsiteX10" fmla="*/ 3639313 w 7591449"/>
              <a:gd name="connsiteY10" fmla="*/ 2529840 h 3517392"/>
              <a:gd name="connsiteX11" fmla="*/ 3981162 w 7591449"/>
              <a:gd name="connsiteY11" fmla="*/ 2589728 h 3517392"/>
              <a:gd name="connsiteX12" fmla="*/ 4370833 w 7591449"/>
              <a:gd name="connsiteY12" fmla="*/ 1688592 h 3517392"/>
              <a:gd name="connsiteX13" fmla="*/ 4686038 w 7591449"/>
              <a:gd name="connsiteY13" fmla="*/ 1893980 h 3517392"/>
              <a:gd name="connsiteX14" fmla="*/ 5059208 w 7591449"/>
              <a:gd name="connsiteY14" fmla="*/ 1314190 h 3517392"/>
              <a:gd name="connsiteX15" fmla="*/ 5462017 w 7591449"/>
              <a:gd name="connsiteY15" fmla="*/ 1786128 h 3517392"/>
              <a:gd name="connsiteX16" fmla="*/ 5833873 w 7591449"/>
              <a:gd name="connsiteY16" fmla="*/ 1664208 h 3517392"/>
              <a:gd name="connsiteX17" fmla="*/ 6193537 w 7591449"/>
              <a:gd name="connsiteY17" fmla="*/ 1938528 h 3517392"/>
              <a:gd name="connsiteX18" fmla="*/ 6468961 w 7591449"/>
              <a:gd name="connsiteY18" fmla="*/ 1855328 h 3517392"/>
              <a:gd name="connsiteX19" fmla="*/ 6883592 w 7591449"/>
              <a:gd name="connsiteY19" fmla="*/ 1546106 h 3517392"/>
              <a:gd name="connsiteX20" fmla="*/ 7215299 w 7591449"/>
              <a:gd name="connsiteY20" fmla="*/ 1082274 h 3517392"/>
              <a:gd name="connsiteX21" fmla="*/ 7588468 w 7591449"/>
              <a:gd name="connsiteY21" fmla="*/ 1932633 h 3517392"/>
              <a:gd name="connsiteX0" fmla="*/ 0 w 7591448"/>
              <a:gd name="connsiteY0" fmla="*/ 298704 h 3511296"/>
              <a:gd name="connsiteX1" fmla="*/ 359664 w 7591448"/>
              <a:gd name="connsiteY1" fmla="*/ 347472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298704 h 3511296"/>
              <a:gd name="connsiteX1" fmla="*/ 1103376 w 7591448"/>
              <a:gd name="connsiteY1" fmla="*/ 0 h 3511296"/>
              <a:gd name="connsiteX2" fmla="*/ 1451898 w 7591448"/>
              <a:gd name="connsiteY2" fmla="*/ 2042495 h 3511296"/>
              <a:gd name="connsiteX3" fmla="*/ 1822704 w 7591448"/>
              <a:gd name="connsiteY3" fmla="*/ 774192 h 3511296"/>
              <a:gd name="connsiteX4" fmla="*/ 2182368 w 7591448"/>
              <a:gd name="connsiteY4" fmla="*/ 1060704 h 3511296"/>
              <a:gd name="connsiteX5" fmla="*/ 2560320 w 7591448"/>
              <a:gd name="connsiteY5" fmla="*/ 1767840 h 3511296"/>
              <a:gd name="connsiteX6" fmla="*/ 2919984 w 7591448"/>
              <a:gd name="connsiteY6" fmla="*/ 2261616 h 3511296"/>
              <a:gd name="connsiteX7" fmla="*/ 3279648 w 7591448"/>
              <a:gd name="connsiteY7" fmla="*/ 3511296 h 3511296"/>
              <a:gd name="connsiteX8" fmla="*/ 3639312 w 7591448"/>
              <a:gd name="connsiteY8" fmla="*/ 2523744 h 3511296"/>
              <a:gd name="connsiteX9" fmla="*/ 3981161 w 7591448"/>
              <a:gd name="connsiteY9" fmla="*/ 2583632 h 3511296"/>
              <a:gd name="connsiteX10" fmla="*/ 4370832 w 7591448"/>
              <a:gd name="connsiteY10" fmla="*/ 1682496 h 3511296"/>
              <a:gd name="connsiteX11" fmla="*/ 4686037 w 7591448"/>
              <a:gd name="connsiteY11" fmla="*/ 1887884 h 3511296"/>
              <a:gd name="connsiteX12" fmla="*/ 5059207 w 7591448"/>
              <a:gd name="connsiteY12" fmla="*/ 1308094 h 3511296"/>
              <a:gd name="connsiteX13" fmla="*/ 5462016 w 7591448"/>
              <a:gd name="connsiteY13" fmla="*/ 1780032 h 3511296"/>
              <a:gd name="connsiteX14" fmla="*/ 5833872 w 7591448"/>
              <a:gd name="connsiteY14" fmla="*/ 1658112 h 3511296"/>
              <a:gd name="connsiteX15" fmla="*/ 6193536 w 7591448"/>
              <a:gd name="connsiteY15" fmla="*/ 1932432 h 3511296"/>
              <a:gd name="connsiteX16" fmla="*/ 6468960 w 7591448"/>
              <a:gd name="connsiteY16" fmla="*/ 1849232 h 3511296"/>
              <a:gd name="connsiteX17" fmla="*/ 6883591 w 7591448"/>
              <a:gd name="connsiteY17" fmla="*/ 1540010 h 3511296"/>
              <a:gd name="connsiteX18" fmla="*/ 7215298 w 7591448"/>
              <a:gd name="connsiteY18" fmla="*/ 1076178 h 3511296"/>
              <a:gd name="connsiteX19" fmla="*/ 7588467 w 7591448"/>
              <a:gd name="connsiteY19" fmla="*/ 1926537 h 3511296"/>
              <a:gd name="connsiteX0" fmla="*/ 0 w 7591448"/>
              <a:gd name="connsiteY0" fmla="*/ 298704 h 3511296"/>
              <a:gd name="connsiteX1" fmla="*/ 625611 w 7591448"/>
              <a:gd name="connsiteY1" fmla="*/ 1192137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0 h 3251245"/>
              <a:gd name="connsiteX1" fmla="*/ 625611 w 7591448"/>
              <a:gd name="connsiteY1" fmla="*/ 893433 h 3251245"/>
              <a:gd name="connsiteX2" fmla="*/ 1662194 w 7591448"/>
              <a:gd name="connsiteY2" fmla="*/ 3251245 h 3251245"/>
              <a:gd name="connsiteX3" fmla="*/ 1451898 w 7591448"/>
              <a:gd name="connsiteY3" fmla="*/ 1743791 h 3251245"/>
              <a:gd name="connsiteX4" fmla="*/ 1822704 w 7591448"/>
              <a:gd name="connsiteY4" fmla="*/ 475488 h 3251245"/>
              <a:gd name="connsiteX5" fmla="*/ 2182368 w 7591448"/>
              <a:gd name="connsiteY5" fmla="*/ 762000 h 3251245"/>
              <a:gd name="connsiteX6" fmla="*/ 2560320 w 7591448"/>
              <a:gd name="connsiteY6" fmla="*/ 1469136 h 3251245"/>
              <a:gd name="connsiteX7" fmla="*/ 2919984 w 7591448"/>
              <a:gd name="connsiteY7" fmla="*/ 1962912 h 3251245"/>
              <a:gd name="connsiteX8" fmla="*/ 3279648 w 7591448"/>
              <a:gd name="connsiteY8" fmla="*/ 3212592 h 3251245"/>
              <a:gd name="connsiteX9" fmla="*/ 3639312 w 7591448"/>
              <a:gd name="connsiteY9" fmla="*/ 2225040 h 3251245"/>
              <a:gd name="connsiteX10" fmla="*/ 3981161 w 7591448"/>
              <a:gd name="connsiteY10" fmla="*/ 2284928 h 3251245"/>
              <a:gd name="connsiteX11" fmla="*/ 4370832 w 7591448"/>
              <a:gd name="connsiteY11" fmla="*/ 1383792 h 3251245"/>
              <a:gd name="connsiteX12" fmla="*/ 4686037 w 7591448"/>
              <a:gd name="connsiteY12" fmla="*/ 1589180 h 3251245"/>
              <a:gd name="connsiteX13" fmla="*/ 5059207 w 7591448"/>
              <a:gd name="connsiteY13" fmla="*/ 1009390 h 3251245"/>
              <a:gd name="connsiteX14" fmla="*/ 5462016 w 7591448"/>
              <a:gd name="connsiteY14" fmla="*/ 1481328 h 3251245"/>
              <a:gd name="connsiteX15" fmla="*/ 5833872 w 7591448"/>
              <a:gd name="connsiteY15" fmla="*/ 1359408 h 3251245"/>
              <a:gd name="connsiteX16" fmla="*/ 6193536 w 7591448"/>
              <a:gd name="connsiteY16" fmla="*/ 1633728 h 3251245"/>
              <a:gd name="connsiteX17" fmla="*/ 6468960 w 7591448"/>
              <a:gd name="connsiteY17" fmla="*/ 1550528 h 3251245"/>
              <a:gd name="connsiteX18" fmla="*/ 6883591 w 7591448"/>
              <a:gd name="connsiteY18" fmla="*/ 1241306 h 3251245"/>
              <a:gd name="connsiteX19" fmla="*/ 7215298 w 7591448"/>
              <a:gd name="connsiteY19" fmla="*/ 777474 h 3251245"/>
              <a:gd name="connsiteX20" fmla="*/ 7588467 w 7591448"/>
              <a:gd name="connsiteY20"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1822704 w 7591448"/>
              <a:gd name="connsiteY3" fmla="*/ 475488 h 3251245"/>
              <a:gd name="connsiteX4" fmla="*/ 2182368 w 7591448"/>
              <a:gd name="connsiteY4" fmla="*/ 762000 h 3251245"/>
              <a:gd name="connsiteX5" fmla="*/ 2560320 w 7591448"/>
              <a:gd name="connsiteY5" fmla="*/ 1469136 h 3251245"/>
              <a:gd name="connsiteX6" fmla="*/ 2919984 w 7591448"/>
              <a:gd name="connsiteY6" fmla="*/ 1962912 h 3251245"/>
              <a:gd name="connsiteX7" fmla="*/ 3279648 w 7591448"/>
              <a:gd name="connsiteY7" fmla="*/ 3212592 h 3251245"/>
              <a:gd name="connsiteX8" fmla="*/ 3639312 w 7591448"/>
              <a:gd name="connsiteY8" fmla="*/ 2225040 h 3251245"/>
              <a:gd name="connsiteX9" fmla="*/ 3981161 w 7591448"/>
              <a:gd name="connsiteY9" fmla="*/ 2284928 h 3251245"/>
              <a:gd name="connsiteX10" fmla="*/ 4370832 w 7591448"/>
              <a:gd name="connsiteY10" fmla="*/ 1383792 h 3251245"/>
              <a:gd name="connsiteX11" fmla="*/ 4686037 w 7591448"/>
              <a:gd name="connsiteY11" fmla="*/ 1589180 h 3251245"/>
              <a:gd name="connsiteX12" fmla="*/ 5059207 w 7591448"/>
              <a:gd name="connsiteY12" fmla="*/ 1009390 h 3251245"/>
              <a:gd name="connsiteX13" fmla="*/ 5462016 w 7591448"/>
              <a:gd name="connsiteY13" fmla="*/ 1481328 h 3251245"/>
              <a:gd name="connsiteX14" fmla="*/ 5833872 w 7591448"/>
              <a:gd name="connsiteY14" fmla="*/ 1359408 h 3251245"/>
              <a:gd name="connsiteX15" fmla="*/ 6193536 w 7591448"/>
              <a:gd name="connsiteY15" fmla="*/ 1633728 h 3251245"/>
              <a:gd name="connsiteX16" fmla="*/ 6468960 w 7591448"/>
              <a:gd name="connsiteY16" fmla="*/ 1550528 h 3251245"/>
              <a:gd name="connsiteX17" fmla="*/ 6883591 w 7591448"/>
              <a:gd name="connsiteY17" fmla="*/ 1241306 h 3251245"/>
              <a:gd name="connsiteX18" fmla="*/ 7215298 w 7591448"/>
              <a:gd name="connsiteY18" fmla="*/ 777474 h 3251245"/>
              <a:gd name="connsiteX19" fmla="*/ 7588467 w 7591448"/>
              <a:gd name="connsiteY19"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2182368 w 7591448"/>
              <a:gd name="connsiteY3" fmla="*/ 762000 h 3251245"/>
              <a:gd name="connsiteX4" fmla="*/ 2560320 w 7591448"/>
              <a:gd name="connsiteY4" fmla="*/ 1469136 h 3251245"/>
              <a:gd name="connsiteX5" fmla="*/ 2919984 w 7591448"/>
              <a:gd name="connsiteY5" fmla="*/ 1962912 h 3251245"/>
              <a:gd name="connsiteX6" fmla="*/ 3279648 w 7591448"/>
              <a:gd name="connsiteY6" fmla="*/ 3212592 h 3251245"/>
              <a:gd name="connsiteX7" fmla="*/ 3639312 w 7591448"/>
              <a:gd name="connsiteY7" fmla="*/ 2225040 h 3251245"/>
              <a:gd name="connsiteX8" fmla="*/ 3981161 w 7591448"/>
              <a:gd name="connsiteY8" fmla="*/ 2284928 h 3251245"/>
              <a:gd name="connsiteX9" fmla="*/ 4370832 w 7591448"/>
              <a:gd name="connsiteY9" fmla="*/ 1383792 h 3251245"/>
              <a:gd name="connsiteX10" fmla="*/ 4686037 w 7591448"/>
              <a:gd name="connsiteY10" fmla="*/ 1589180 h 3251245"/>
              <a:gd name="connsiteX11" fmla="*/ 5059207 w 7591448"/>
              <a:gd name="connsiteY11" fmla="*/ 1009390 h 3251245"/>
              <a:gd name="connsiteX12" fmla="*/ 5462016 w 7591448"/>
              <a:gd name="connsiteY12" fmla="*/ 1481328 h 3251245"/>
              <a:gd name="connsiteX13" fmla="*/ 5833872 w 7591448"/>
              <a:gd name="connsiteY13" fmla="*/ 1359408 h 3251245"/>
              <a:gd name="connsiteX14" fmla="*/ 6193536 w 7591448"/>
              <a:gd name="connsiteY14" fmla="*/ 1633728 h 3251245"/>
              <a:gd name="connsiteX15" fmla="*/ 6468960 w 7591448"/>
              <a:gd name="connsiteY15" fmla="*/ 1550528 h 3251245"/>
              <a:gd name="connsiteX16" fmla="*/ 6883591 w 7591448"/>
              <a:gd name="connsiteY16" fmla="*/ 1241306 h 3251245"/>
              <a:gd name="connsiteX17" fmla="*/ 7215298 w 7591448"/>
              <a:gd name="connsiteY17" fmla="*/ 777474 h 3251245"/>
              <a:gd name="connsiteX18" fmla="*/ 7588467 w 7591448"/>
              <a:gd name="connsiteY18" fmla="*/ 1627833 h 3251245"/>
              <a:gd name="connsiteX0" fmla="*/ 0 w 7339007"/>
              <a:gd name="connsiteY0" fmla="*/ 0 h 4213139"/>
              <a:gd name="connsiteX1" fmla="*/ 373170 w 7339007"/>
              <a:gd name="connsiteY1" fmla="*/ 1855327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04875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46339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174486"/>
              <a:gd name="connsiteX1" fmla="*/ 746339 w 7339007"/>
              <a:gd name="connsiteY1" fmla="*/ 850358 h 4174486"/>
              <a:gd name="connsiteX2" fmla="*/ 1409752 w 7339007"/>
              <a:gd name="connsiteY2" fmla="*/ 734400 h 4174486"/>
              <a:gd name="connsiteX3" fmla="*/ 1929927 w 7339007"/>
              <a:gd name="connsiteY3" fmla="*/ 1723894 h 4174486"/>
              <a:gd name="connsiteX4" fmla="*/ 2307879 w 7339007"/>
              <a:gd name="connsiteY4" fmla="*/ 2431030 h 4174486"/>
              <a:gd name="connsiteX5" fmla="*/ 2667543 w 7339007"/>
              <a:gd name="connsiteY5" fmla="*/ 2924806 h 4174486"/>
              <a:gd name="connsiteX6" fmla="*/ 3027207 w 7339007"/>
              <a:gd name="connsiteY6" fmla="*/ 4174486 h 4174486"/>
              <a:gd name="connsiteX7" fmla="*/ 3386871 w 7339007"/>
              <a:gd name="connsiteY7" fmla="*/ 3186934 h 4174486"/>
              <a:gd name="connsiteX8" fmla="*/ 3728720 w 7339007"/>
              <a:gd name="connsiteY8" fmla="*/ 3246822 h 4174486"/>
              <a:gd name="connsiteX9" fmla="*/ 4118391 w 7339007"/>
              <a:gd name="connsiteY9" fmla="*/ 2345686 h 4174486"/>
              <a:gd name="connsiteX10" fmla="*/ 4433596 w 7339007"/>
              <a:gd name="connsiteY10" fmla="*/ 2551074 h 4174486"/>
              <a:gd name="connsiteX11" fmla="*/ 4806766 w 7339007"/>
              <a:gd name="connsiteY11" fmla="*/ 1971284 h 4174486"/>
              <a:gd name="connsiteX12" fmla="*/ 5209575 w 7339007"/>
              <a:gd name="connsiteY12" fmla="*/ 2443222 h 4174486"/>
              <a:gd name="connsiteX13" fmla="*/ 5581431 w 7339007"/>
              <a:gd name="connsiteY13" fmla="*/ 2321302 h 4174486"/>
              <a:gd name="connsiteX14" fmla="*/ 5941095 w 7339007"/>
              <a:gd name="connsiteY14" fmla="*/ 2595622 h 4174486"/>
              <a:gd name="connsiteX15" fmla="*/ 6216519 w 7339007"/>
              <a:gd name="connsiteY15" fmla="*/ 2512422 h 4174486"/>
              <a:gd name="connsiteX16" fmla="*/ 6631150 w 7339007"/>
              <a:gd name="connsiteY16" fmla="*/ 2203200 h 4174486"/>
              <a:gd name="connsiteX17" fmla="*/ 6962857 w 7339007"/>
              <a:gd name="connsiteY17" fmla="*/ 1739368 h 4174486"/>
              <a:gd name="connsiteX18" fmla="*/ 7336026 w 7339007"/>
              <a:gd name="connsiteY18" fmla="*/ 2589727 h 4174486"/>
              <a:gd name="connsiteX0" fmla="*/ 0 w 7339007"/>
              <a:gd name="connsiteY0" fmla="*/ 0 h 4174486"/>
              <a:gd name="connsiteX1" fmla="*/ 746339 w 7339007"/>
              <a:gd name="connsiteY1" fmla="*/ 850358 h 4174486"/>
              <a:gd name="connsiteX2" fmla="*/ 1929927 w 7339007"/>
              <a:gd name="connsiteY2" fmla="*/ 1723894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1971285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667543 w 7339007"/>
              <a:gd name="connsiteY3" fmla="*/ 2924806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579790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3027207 w 7339007"/>
              <a:gd name="connsiteY3" fmla="*/ 4174486 h 4174486"/>
              <a:gd name="connsiteX4" fmla="*/ 3386871 w 7339007"/>
              <a:gd name="connsiteY4" fmla="*/ 3186934 h 4174486"/>
              <a:gd name="connsiteX5" fmla="*/ 3728720 w 7339007"/>
              <a:gd name="connsiteY5" fmla="*/ 3246822 h 4174486"/>
              <a:gd name="connsiteX6" fmla="*/ 4118391 w 7339007"/>
              <a:gd name="connsiteY6" fmla="*/ 2345686 h 4174486"/>
              <a:gd name="connsiteX7" fmla="*/ 4433596 w 7339007"/>
              <a:gd name="connsiteY7" fmla="*/ 2551074 h 4174486"/>
              <a:gd name="connsiteX8" fmla="*/ 4806766 w 7339007"/>
              <a:gd name="connsiteY8" fmla="*/ 1971284 h 4174486"/>
              <a:gd name="connsiteX9" fmla="*/ 5209575 w 7339007"/>
              <a:gd name="connsiteY9" fmla="*/ 2443222 h 4174486"/>
              <a:gd name="connsiteX10" fmla="*/ 5581431 w 7339007"/>
              <a:gd name="connsiteY10" fmla="*/ 2321302 h 4174486"/>
              <a:gd name="connsiteX11" fmla="*/ 5941095 w 7339007"/>
              <a:gd name="connsiteY11" fmla="*/ 2595622 h 4174486"/>
              <a:gd name="connsiteX12" fmla="*/ 6216519 w 7339007"/>
              <a:gd name="connsiteY12" fmla="*/ 2512422 h 4174486"/>
              <a:gd name="connsiteX13" fmla="*/ 6631150 w 7339007"/>
              <a:gd name="connsiteY13" fmla="*/ 2203200 h 4174486"/>
              <a:gd name="connsiteX14" fmla="*/ 6962857 w 7339007"/>
              <a:gd name="connsiteY14" fmla="*/ 1739368 h 4174486"/>
              <a:gd name="connsiteX15" fmla="*/ 7336026 w 7339007"/>
              <a:gd name="connsiteY15" fmla="*/ 2589727 h 4174486"/>
              <a:gd name="connsiteX0" fmla="*/ 0 w 7339007"/>
              <a:gd name="connsiteY0" fmla="*/ 0 h 3246822"/>
              <a:gd name="connsiteX1" fmla="*/ 746339 w 7339007"/>
              <a:gd name="connsiteY1" fmla="*/ 850358 h 3246822"/>
              <a:gd name="connsiteX2" fmla="*/ 1409752 w 7339007"/>
              <a:gd name="connsiteY2" fmla="*/ 773053 h 3246822"/>
              <a:gd name="connsiteX3" fmla="*/ 2653651 w 7339007"/>
              <a:gd name="connsiteY3" fmla="*/ 1623411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1782921 w 7339007"/>
              <a:gd name="connsiteY3" fmla="*/ 1004969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728720 w 7339007"/>
              <a:gd name="connsiteY4" fmla="*/ 3246822 h 3246822"/>
              <a:gd name="connsiteX5" fmla="*/ 4118391 w 7339007"/>
              <a:gd name="connsiteY5" fmla="*/ 2345686 h 3246822"/>
              <a:gd name="connsiteX6" fmla="*/ 4433596 w 7339007"/>
              <a:gd name="connsiteY6" fmla="*/ 2551074 h 3246822"/>
              <a:gd name="connsiteX7" fmla="*/ 4806766 w 7339007"/>
              <a:gd name="connsiteY7" fmla="*/ 1971284 h 3246822"/>
              <a:gd name="connsiteX8" fmla="*/ 5209575 w 7339007"/>
              <a:gd name="connsiteY8" fmla="*/ 2443222 h 3246822"/>
              <a:gd name="connsiteX9" fmla="*/ 5581431 w 7339007"/>
              <a:gd name="connsiteY9" fmla="*/ 2321302 h 3246822"/>
              <a:gd name="connsiteX10" fmla="*/ 5941095 w 7339007"/>
              <a:gd name="connsiteY10" fmla="*/ 2595622 h 3246822"/>
              <a:gd name="connsiteX11" fmla="*/ 6216519 w 7339007"/>
              <a:gd name="connsiteY11" fmla="*/ 2512422 h 3246822"/>
              <a:gd name="connsiteX12" fmla="*/ 6631150 w 7339007"/>
              <a:gd name="connsiteY12" fmla="*/ 2203200 h 3246822"/>
              <a:gd name="connsiteX13" fmla="*/ 6962857 w 7339007"/>
              <a:gd name="connsiteY13" fmla="*/ 1739368 h 3246822"/>
              <a:gd name="connsiteX14" fmla="*/ 7336026 w 7339007"/>
              <a:gd name="connsiteY14" fmla="*/ 2589727 h 32468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118391 w 7339007"/>
              <a:gd name="connsiteY4" fmla="*/ 2345686 h 2595622"/>
              <a:gd name="connsiteX5" fmla="*/ 4433596 w 7339007"/>
              <a:gd name="connsiteY5" fmla="*/ 2551074 h 2595622"/>
              <a:gd name="connsiteX6" fmla="*/ 4806766 w 7339007"/>
              <a:gd name="connsiteY6" fmla="*/ 1971284 h 2595622"/>
              <a:gd name="connsiteX7" fmla="*/ 5209575 w 7339007"/>
              <a:gd name="connsiteY7" fmla="*/ 2443222 h 2595622"/>
              <a:gd name="connsiteX8" fmla="*/ 5581431 w 7339007"/>
              <a:gd name="connsiteY8" fmla="*/ 2321302 h 2595622"/>
              <a:gd name="connsiteX9" fmla="*/ 5941095 w 7339007"/>
              <a:gd name="connsiteY9" fmla="*/ 2595622 h 2595622"/>
              <a:gd name="connsiteX10" fmla="*/ 6216519 w 7339007"/>
              <a:gd name="connsiteY10" fmla="*/ 2512422 h 2595622"/>
              <a:gd name="connsiteX11" fmla="*/ 6631150 w 7339007"/>
              <a:gd name="connsiteY11" fmla="*/ 2203200 h 2595622"/>
              <a:gd name="connsiteX12" fmla="*/ 6962857 w 7339007"/>
              <a:gd name="connsiteY12" fmla="*/ 1739368 h 2595622"/>
              <a:gd name="connsiteX13" fmla="*/ 7336026 w 7339007"/>
              <a:gd name="connsiteY13"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433596 w 7339007"/>
              <a:gd name="connsiteY4" fmla="*/ 2551074 h 2595622"/>
              <a:gd name="connsiteX5" fmla="*/ 4806766 w 7339007"/>
              <a:gd name="connsiteY5" fmla="*/ 1971284 h 2595622"/>
              <a:gd name="connsiteX6" fmla="*/ 5209575 w 7339007"/>
              <a:gd name="connsiteY6" fmla="*/ 2443222 h 2595622"/>
              <a:gd name="connsiteX7" fmla="*/ 5581431 w 7339007"/>
              <a:gd name="connsiteY7" fmla="*/ 2321302 h 2595622"/>
              <a:gd name="connsiteX8" fmla="*/ 5941095 w 7339007"/>
              <a:gd name="connsiteY8" fmla="*/ 2595622 h 2595622"/>
              <a:gd name="connsiteX9" fmla="*/ 6216519 w 7339007"/>
              <a:gd name="connsiteY9" fmla="*/ 2512422 h 2595622"/>
              <a:gd name="connsiteX10" fmla="*/ 6631150 w 7339007"/>
              <a:gd name="connsiteY10" fmla="*/ 2203200 h 2595622"/>
              <a:gd name="connsiteX11" fmla="*/ 6962857 w 7339007"/>
              <a:gd name="connsiteY11" fmla="*/ 1739368 h 2595622"/>
              <a:gd name="connsiteX12" fmla="*/ 7336026 w 7339007"/>
              <a:gd name="connsiteY12"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806766 w 7339007"/>
              <a:gd name="connsiteY4" fmla="*/ 1971284 h 2595622"/>
              <a:gd name="connsiteX5" fmla="*/ 5209575 w 7339007"/>
              <a:gd name="connsiteY5" fmla="*/ 2443222 h 2595622"/>
              <a:gd name="connsiteX6" fmla="*/ 5581431 w 7339007"/>
              <a:gd name="connsiteY6" fmla="*/ 2321302 h 2595622"/>
              <a:gd name="connsiteX7" fmla="*/ 5941095 w 7339007"/>
              <a:gd name="connsiteY7" fmla="*/ 2595622 h 2595622"/>
              <a:gd name="connsiteX8" fmla="*/ 6216519 w 7339007"/>
              <a:gd name="connsiteY8" fmla="*/ 2512422 h 2595622"/>
              <a:gd name="connsiteX9" fmla="*/ 6631150 w 7339007"/>
              <a:gd name="connsiteY9" fmla="*/ 2203200 h 2595622"/>
              <a:gd name="connsiteX10" fmla="*/ 6962857 w 7339007"/>
              <a:gd name="connsiteY10" fmla="*/ 1739368 h 2595622"/>
              <a:gd name="connsiteX11" fmla="*/ 7336026 w 7339007"/>
              <a:gd name="connsiteY11"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209575 w 7339007"/>
              <a:gd name="connsiteY4" fmla="*/ 2443222 h 2595622"/>
              <a:gd name="connsiteX5" fmla="*/ 5581431 w 7339007"/>
              <a:gd name="connsiteY5" fmla="*/ 2321302 h 2595622"/>
              <a:gd name="connsiteX6" fmla="*/ 5941095 w 7339007"/>
              <a:gd name="connsiteY6" fmla="*/ 2595622 h 2595622"/>
              <a:gd name="connsiteX7" fmla="*/ 6216519 w 7339007"/>
              <a:gd name="connsiteY7" fmla="*/ 2512422 h 2595622"/>
              <a:gd name="connsiteX8" fmla="*/ 6631150 w 7339007"/>
              <a:gd name="connsiteY8" fmla="*/ 2203200 h 2595622"/>
              <a:gd name="connsiteX9" fmla="*/ 6962857 w 7339007"/>
              <a:gd name="connsiteY9" fmla="*/ 1739368 h 2595622"/>
              <a:gd name="connsiteX10" fmla="*/ 7336026 w 7339007"/>
              <a:gd name="connsiteY10"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941095 w 7339007"/>
              <a:gd name="connsiteY4" fmla="*/ 2595622 h 2595622"/>
              <a:gd name="connsiteX5" fmla="*/ 6216519 w 7339007"/>
              <a:gd name="connsiteY5" fmla="*/ 2512422 h 2595622"/>
              <a:gd name="connsiteX6" fmla="*/ 6631150 w 7339007"/>
              <a:gd name="connsiteY6" fmla="*/ 2203200 h 2595622"/>
              <a:gd name="connsiteX7" fmla="*/ 6962857 w 7339007"/>
              <a:gd name="connsiteY7" fmla="*/ 1739368 h 2595622"/>
              <a:gd name="connsiteX8" fmla="*/ 7336026 w 7339007"/>
              <a:gd name="connsiteY8" fmla="*/ 2589727 h 2595622"/>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216519 w 7339007"/>
              <a:gd name="connsiteY4" fmla="*/ 2512422 h 2591143"/>
              <a:gd name="connsiteX5" fmla="*/ 6631150 w 7339007"/>
              <a:gd name="connsiteY5" fmla="*/ 2203200 h 2591143"/>
              <a:gd name="connsiteX6" fmla="*/ 6962857 w 7339007"/>
              <a:gd name="connsiteY6" fmla="*/ 1739368 h 2591143"/>
              <a:gd name="connsiteX7" fmla="*/ 7336026 w 7339007"/>
              <a:gd name="connsiteY7"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631150 w 7339007"/>
              <a:gd name="connsiteY4" fmla="*/ 2203200 h 2591143"/>
              <a:gd name="connsiteX5" fmla="*/ 6962857 w 7339007"/>
              <a:gd name="connsiteY5" fmla="*/ 1739368 h 2591143"/>
              <a:gd name="connsiteX6" fmla="*/ 7336026 w 7339007"/>
              <a:gd name="connsiteY6"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962857 w 7339007"/>
              <a:gd name="connsiteY4" fmla="*/ 1739368 h 2591143"/>
              <a:gd name="connsiteX5" fmla="*/ 7336026 w 7339007"/>
              <a:gd name="connsiteY5" fmla="*/ 2589727 h 2591143"/>
              <a:gd name="connsiteX0" fmla="*/ 0 w 7336025"/>
              <a:gd name="connsiteY0" fmla="*/ 0 h 2589727"/>
              <a:gd name="connsiteX1" fmla="*/ 746339 w 7336025"/>
              <a:gd name="connsiteY1" fmla="*/ 850358 h 2589727"/>
              <a:gd name="connsiteX2" fmla="*/ 1409752 w 7336025"/>
              <a:gd name="connsiteY2" fmla="*/ 773053 h 2589727"/>
              <a:gd name="connsiteX3" fmla="*/ 2156091 w 7336025"/>
              <a:gd name="connsiteY3" fmla="*/ 1391495 h 2589727"/>
              <a:gd name="connsiteX4" fmla="*/ 7336026 w 7336025"/>
              <a:gd name="connsiteY4" fmla="*/ 2589727 h 2589727"/>
              <a:gd name="connsiteX0" fmla="*/ 0 w 2156091"/>
              <a:gd name="connsiteY0" fmla="*/ 0 h 1391495"/>
              <a:gd name="connsiteX1" fmla="*/ 746339 w 2156091"/>
              <a:gd name="connsiteY1" fmla="*/ 850358 h 1391495"/>
              <a:gd name="connsiteX2" fmla="*/ 1409752 w 2156091"/>
              <a:gd name="connsiteY2" fmla="*/ 773053 h 1391495"/>
              <a:gd name="connsiteX3" fmla="*/ 2156091 w 2156091"/>
              <a:gd name="connsiteY3" fmla="*/ 1391495 h 1391495"/>
              <a:gd name="connsiteX0" fmla="*/ 0 w 1409753"/>
              <a:gd name="connsiteY0" fmla="*/ 0 h 850358"/>
              <a:gd name="connsiteX1" fmla="*/ 746339 w 1409753"/>
              <a:gd name="connsiteY1" fmla="*/ 850358 h 850358"/>
              <a:gd name="connsiteX2" fmla="*/ 1409752 w 1409753"/>
              <a:gd name="connsiteY2" fmla="*/ 773053 h 850358"/>
              <a:gd name="connsiteX0" fmla="*/ 0 w 1523399"/>
              <a:gd name="connsiteY0" fmla="*/ 0 h 850358"/>
              <a:gd name="connsiteX1" fmla="*/ 746339 w 1523399"/>
              <a:gd name="connsiteY1" fmla="*/ 850358 h 850358"/>
              <a:gd name="connsiteX2" fmla="*/ 1409752 w 1523399"/>
              <a:gd name="connsiteY2" fmla="*/ 773053 h 850358"/>
              <a:gd name="connsiteX3" fmla="*/ 1428221 w 1523399"/>
              <a:gd name="connsiteY3" fmla="*/ 761314 h 850358"/>
              <a:gd name="connsiteX0" fmla="*/ 0 w 2156092"/>
              <a:gd name="connsiteY0" fmla="*/ 0 h 1355289"/>
              <a:gd name="connsiteX1" fmla="*/ 746339 w 2156092"/>
              <a:gd name="connsiteY1" fmla="*/ 850358 h 1355289"/>
              <a:gd name="connsiteX2" fmla="*/ 1409752 w 2156092"/>
              <a:gd name="connsiteY2" fmla="*/ 773053 h 1355289"/>
              <a:gd name="connsiteX3" fmla="*/ 2156092 w 2156092"/>
              <a:gd name="connsiteY3" fmla="*/ 1352843 h 1355289"/>
              <a:gd name="connsiteX0" fmla="*/ 0 w 2156091"/>
              <a:gd name="connsiteY0" fmla="*/ 0 h 1393942"/>
              <a:gd name="connsiteX1" fmla="*/ 746339 w 2156091"/>
              <a:gd name="connsiteY1" fmla="*/ 850358 h 1393942"/>
              <a:gd name="connsiteX2" fmla="*/ 1409752 w 2156091"/>
              <a:gd name="connsiteY2" fmla="*/ 773053 h 1393942"/>
              <a:gd name="connsiteX3" fmla="*/ 2156091 w 2156091"/>
              <a:gd name="connsiteY3" fmla="*/ 1391496 h 1393942"/>
              <a:gd name="connsiteX0" fmla="*/ 0 w 2156092"/>
              <a:gd name="connsiteY0" fmla="*/ 0 h 1393942"/>
              <a:gd name="connsiteX1" fmla="*/ 746339 w 2156092"/>
              <a:gd name="connsiteY1" fmla="*/ 850358 h 1393942"/>
              <a:gd name="connsiteX2" fmla="*/ 1409752 w 2156092"/>
              <a:gd name="connsiteY2" fmla="*/ 773053 h 1393942"/>
              <a:gd name="connsiteX3" fmla="*/ 2156092 w 2156092"/>
              <a:gd name="connsiteY3" fmla="*/ 1391496 h 1393942"/>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285926"/>
              <a:gd name="connsiteY0" fmla="*/ 0 h 1491039"/>
              <a:gd name="connsiteX1" fmla="*/ 746339 w 2285926"/>
              <a:gd name="connsiteY1" fmla="*/ 850358 h 1491039"/>
              <a:gd name="connsiteX2" fmla="*/ 1409752 w 2285926"/>
              <a:gd name="connsiteY2" fmla="*/ 773053 h 1491039"/>
              <a:gd name="connsiteX3" fmla="*/ 2156092 w 2285926"/>
              <a:gd name="connsiteY3" fmla="*/ 1391496 h 1491039"/>
              <a:gd name="connsiteX4" fmla="*/ 2188756 w 2285926"/>
              <a:gd name="connsiteY4" fmla="*/ 1370312 h 1491039"/>
              <a:gd name="connsiteX0" fmla="*/ 0 w 2404871"/>
              <a:gd name="connsiteY0" fmla="*/ 0 h 1491039"/>
              <a:gd name="connsiteX1" fmla="*/ 746339 w 2404871"/>
              <a:gd name="connsiteY1" fmla="*/ 850358 h 1491039"/>
              <a:gd name="connsiteX2" fmla="*/ 1409752 w 2404871"/>
              <a:gd name="connsiteY2" fmla="*/ 773053 h 1491039"/>
              <a:gd name="connsiteX3" fmla="*/ 2156092 w 2404871"/>
              <a:gd name="connsiteY3" fmla="*/ 1391496 h 1491039"/>
              <a:gd name="connsiteX4" fmla="*/ 2404871 w 2404871"/>
              <a:gd name="connsiteY4" fmla="*/ 1314191 h 1491039"/>
              <a:gd name="connsiteX0" fmla="*/ 0 w 2902431"/>
              <a:gd name="connsiteY0" fmla="*/ 0 h 1491039"/>
              <a:gd name="connsiteX1" fmla="*/ 746339 w 2902431"/>
              <a:gd name="connsiteY1" fmla="*/ 850358 h 1491039"/>
              <a:gd name="connsiteX2" fmla="*/ 1409752 w 2902431"/>
              <a:gd name="connsiteY2" fmla="*/ 773053 h 1491039"/>
              <a:gd name="connsiteX3" fmla="*/ 2156092 w 2902431"/>
              <a:gd name="connsiteY3" fmla="*/ 1391496 h 1491039"/>
              <a:gd name="connsiteX4" fmla="*/ 2902431 w 2902431"/>
              <a:gd name="connsiteY4" fmla="*/ 1120927 h 1491039"/>
              <a:gd name="connsiteX0" fmla="*/ 0 w 2902431"/>
              <a:gd name="connsiteY0" fmla="*/ 0 h 1391496"/>
              <a:gd name="connsiteX1" fmla="*/ 746339 w 2902431"/>
              <a:gd name="connsiteY1" fmla="*/ 850358 h 1391496"/>
              <a:gd name="connsiteX2" fmla="*/ 1409752 w 2902431"/>
              <a:gd name="connsiteY2" fmla="*/ 773053 h 1391496"/>
              <a:gd name="connsiteX3" fmla="*/ 2156092 w 2902431"/>
              <a:gd name="connsiteY3" fmla="*/ 1391496 h 1391496"/>
              <a:gd name="connsiteX4" fmla="*/ 2902431 w 2902431"/>
              <a:gd name="connsiteY4" fmla="*/ 1120927 h 1391496"/>
              <a:gd name="connsiteX0" fmla="*/ 0 w 3029756"/>
              <a:gd name="connsiteY0" fmla="*/ 0 h 1391496"/>
              <a:gd name="connsiteX1" fmla="*/ 746339 w 3029756"/>
              <a:gd name="connsiteY1" fmla="*/ 850358 h 1391496"/>
              <a:gd name="connsiteX2" fmla="*/ 1409752 w 3029756"/>
              <a:gd name="connsiteY2" fmla="*/ 773053 h 1391496"/>
              <a:gd name="connsiteX3" fmla="*/ 2156092 w 3029756"/>
              <a:gd name="connsiteY3" fmla="*/ 1391496 h 1391496"/>
              <a:gd name="connsiteX4" fmla="*/ 2902431 w 3029756"/>
              <a:gd name="connsiteY4" fmla="*/ 1120927 h 1391496"/>
              <a:gd name="connsiteX5" fmla="*/ 2920042 w 3029756"/>
              <a:gd name="connsiteY5" fmla="*/ 1124895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728872"/>
              <a:gd name="connsiteY0" fmla="*/ 0 h 1391496"/>
              <a:gd name="connsiteX1" fmla="*/ 746339 w 3728872"/>
              <a:gd name="connsiteY1" fmla="*/ 850358 h 1391496"/>
              <a:gd name="connsiteX2" fmla="*/ 1409752 w 3728872"/>
              <a:gd name="connsiteY2" fmla="*/ 773053 h 1391496"/>
              <a:gd name="connsiteX3" fmla="*/ 2156092 w 3728872"/>
              <a:gd name="connsiteY3" fmla="*/ 1391496 h 1391496"/>
              <a:gd name="connsiteX4" fmla="*/ 2902431 w 3728872"/>
              <a:gd name="connsiteY4" fmla="*/ 1120927 h 1391496"/>
              <a:gd name="connsiteX5" fmla="*/ 3607306 w 3728872"/>
              <a:gd name="connsiteY5" fmla="*/ 1159580 h 1391496"/>
              <a:gd name="connsiteX6" fmla="*/ 3631825 w 3728872"/>
              <a:gd name="connsiteY6" fmla="*/ 1152164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40881 w 4353063"/>
              <a:gd name="connsiteY0" fmla="*/ 0 h 1391496"/>
              <a:gd name="connsiteX1" fmla="*/ 0 w 4353063"/>
              <a:gd name="connsiteY1" fmla="*/ 347874 h 1391496"/>
              <a:gd name="connsiteX2" fmla="*/ 787220 w 4353063"/>
              <a:gd name="connsiteY2" fmla="*/ 850358 h 1391496"/>
              <a:gd name="connsiteX3" fmla="*/ 1450633 w 4353063"/>
              <a:gd name="connsiteY3" fmla="*/ 773053 h 1391496"/>
              <a:gd name="connsiteX4" fmla="*/ 2196973 w 4353063"/>
              <a:gd name="connsiteY4" fmla="*/ 1391496 h 1391496"/>
              <a:gd name="connsiteX5" fmla="*/ 2943312 w 4353063"/>
              <a:gd name="connsiteY5" fmla="*/ 1120927 h 1391496"/>
              <a:gd name="connsiteX6" fmla="*/ 3648187 w 4353063"/>
              <a:gd name="connsiteY6" fmla="*/ 1159580 h 1391496"/>
              <a:gd name="connsiteX7" fmla="*/ 4353063 w 4353063"/>
              <a:gd name="connsiteY7"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53063"/>
              <a:gd name="connsiteY0" fmla="*/ 0 h 1043622"/>
              <a:gd name="connsiteX1" fmla="*/ 787220 w 4353063"/>
              <a:gd name="connsiteY1" fmla="*/ 502484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3648187 w 4353063"/>
              <a:gd name="connsiteY4" fmla="*/ 811706 h 1043622"/>
              <a:gd name="connsiteX5" fmla="*/ 4353063 w 4353063"/>
              <a:gd name="connsiteY5"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4353063 w 4353063"/>
              <a:gd name="connsiteY4" fmla="*/ 734401 h 1043622"/>
              <a:gd name="connsiteX0" fmla="*/ 0 w 2196973"/>
              <a:gd name="connsiteY0" fmla="*/ 0 h 1043622"/>
              <a:gd name="connsiteX1" fmla="*/ 1202436 w 2196973"/>
              <a:gd name="connsiteY1" fmla="*/ 425179 h 1043622"/>
              <a:gd name="connsiteX2" fmla="*/ 1741459 w 2196973"/>
              <a:gd name="connsiteY2" fmla="*/ 154611 h 1043622"/>
              <a:gd name="connsiteX3" fmla="*/ 2196973 w 2196973"/>
              <a:gd name="connsiteY3" fmla="*/ 1043622 h 1043622"/>
              <a:gd name="connsiteX0" fmla="*/ 0 w 1907313"/>
              <a:gd name="connsiteY0" fmla="*/ 0 h 966316"/>
              <a:gd name="connsiteX1" fmla="*/ 1202436 w 1907313"/>
              <a:gd name="connsiteY1" fmla="*/ 425179 h 966316"/>
              <a:gd name="connsiteX2" fmla="*/ 1741459 w 1907313"/>
              <a:gd name="connsiteY2" fmla="*/ 154611 h 966316"/>
              <a:gd name="connsiteX3" fmla="*/ 1907313 w 1907313"/>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2114630 w 2114630"/>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1886194 w 2114630"/>
              <a:gd name="connsiteY3" fmla="*/ 497008 h 966316"/>
              <a:gd name="connsiteX4" fmla="*/ 2114630 w 2114630"/>
              <a:gd name="connsiteY4" fmla="*/ 966316 h 966316"/>
              <a:gd name="connsiteX0" fmla="*/ 0 w 1886194"/>
              <a:gd name="connsiteY0" fmla="*/ 0 h 1082274"/>
              <a:gd name="connsiteX1" fmla="*/ 1202436 w 1886194"/>
              <a:gd name="connsiteY1" fmla="*/ 425179 h 1082274"/>
              <a:gd name="connsiteX2" fmla="*/ 1741459 w 1886194"/>
              <a:gd name="connsiteY2" fmla="*/ 154611 h 1082274"/>
              <a:gd name="connsiteX3" fmla="*/ 1886194 w 1886194"/>
              <a:gd name="connsiteY3" fmla="*/ 497008 h 1082274"/>
              <a:gd name="connsiteX4" fmla="*/ 1658533 w 1886194"/>
              <a:gd name="connsiteY4" fmla="*/ 1082274 h 1082274"/>
              <a:gd name="connsiteX0" fmla="*/ 0 w 2114632"/>
              <a:gd name="connsiteY0" fmla="*/ 0 h 1082274"/>
              <a:gd name="connsiteX1" fmla="*/ 1202436 w 2114632"/>
              <a:gd name="connsiteY1" fmla="*/ 425179 h 1082274"/>
              <a:gd name="connsiteX2" fmla="*/ 1741459 w 2114632"/>
              <a:gd name="connsiteY2" fmla="*/ 154611 h 1082274"/>
              <a:gd name="connsiteX3" fmla="*/ 2114632 w 2114632"/>
              <a:gd name="connsiteY3" fmla="*/ 927663 h 1082274"/>
              <a:gd name="connsiteX4" fmla="*/ 1658533 w 2114632"/>
              <a:gd name="connsiteY4" fmla="*/ 1082274 h 1082274"/>
              <a:gd name="connsiteX0" fmla="*/ 0 w 2280485"/>
              <a:gd name="connsiteY0" fmla="*/ 0 h 1236885"/>
              <a:gd name="connsiteX1" fmla="*/ 1202436 w 2280485"/>
              <a:gd name="connsiteY1" fmla="*/ 425179 h 1236885"/>
              <a:gd name="connsiteX2" fmla="*/ 1741459 w 2280485"/>
              <a:gd name="connsiteY2" fmla="*/ 154611 h 1236885"/>
              <a:gd name="connsiteX3" fmla="*/ 2114632 w 2280485"/>
              <a:gd name="connsiteY3" fmla="*/ 927663 h 1236885"/>
              <a:gd name="connsiteX4" fmla="*/ 2280485 w 2280485"/>
              <a:gd name="connsiteY4" fmla="*/ 1236885 h 1236885"/>
              <a:gd name="connsiteX0" fmla="*/ 0 w 2310665"/>
              <a:gd name="connsiteY0" fmla="*/ 0 h 1289332"/>
              <a:gd name="connsiteX1" fmla="*/ 1202436 w 2310665"/>
              <a:gd name="connsiteY1" fmla="*/ 425179 h 1289332"/>
              <a:gd name="connsiteX2" fmla="*/ 1741459 w 2310665"/>
              <a:gd name="connsiteY2" fmla="*/ 154611 h 1289332"/>
              <a:gd name="connsiteX3" fmla="*/ 2114632 w 2310665"/>
              <a:gd name="connsiteY3" fmla="*/ 927663 h 1289332"/>
              <a:gd name="connsiteX4" fmla="*/ 2280485 w 2310665"/>
              <a:gd name="connsiteY4" fmla="*/ 1236885 h 1289332"/>
              <a:gd name="connsiteX5" fmla="*/ 2295715 w 2310665"/>
              <a:gd name="connsiteY5" fmla="*/ 1242348 h 1289332"/>
              <a:gd name="connsiteX0" fmla="*/ 0 w 2446339"/>
              <a:gd name="connsiteY0" fmla="*/ 0 h 1430148"/>
              <a:gd name="connsiteX1" fmla="*/ 1202436 w 2446339"/>
              <a:gd name="connsiteY1" fmla="*/ 425179 h 1430148"/>
              <a:gd name="connsiteX2" fmla="*/ 1741459 w 2446339"/>
              <a:gd name="connsiteY2" fmla="*/ 154611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41462 w 2446339"/>
              <a:gd name="connsiteY2" fmla="*/ 115957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41462 w 2446339"/>
              <a:gd name="connsiteY2" fmla="*/ 231915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82925 w 2446339"/>
              <a:gd name="connsiteY2" fmla="*/ 115957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663310"/>
              <a:gd name="connsiteY0" fmla="*/ 0 h 1593760"/>
              <a:gd name="connsiteX1" fmla="*/ 1419407 w 2663310"/>
              <a:gd name="connsiteY1" fmla="*/ 588791 h 1593760"/>
              <a:gd name="connsiteX2" fmla="*/ 1999896 w 2663310"/>
              <a:gd name="connsiteY2" fmla="*/ 279569 h 1593760"/>
              <a:gd name="connsiteX3" fmla="*/ 2331603 w 2663310"/>
              <a:gd name="connsiteY3" fmla="*/ 1091275 h 1593760"/>
              <a:gd name="connsiteX4" fmla="*/ 2497456 w 2663310"/>
              <a:gd name="connsiteY4" fmla="*/ 1400497 h 1593760"/>
              <a:gd name="connsiteX5" fmla="*/ 2663310 w 2663310"/>
              <a:gd name="connsiteY5" fmla="*/ 1593760 h 1593760"/>
              <a:gd name="connsiteX0" fmla="*/ 0 w 2663310"/>
              <a:gd name="connsiteY0" fmla="*/ 0 h 1593760"/>
              <a:gd name="connsiteX1" fmla="*/ 1243901 w 2663310"/>
              <a:gd name="connsiteY1" fmla="*/ 386527 h 1593760"/>
              <a:gd name="connsiteX2" fmla="*/ 1999896 w 2663310"/>
              <a:gd name="connsiteY2" fmla="*/ 279569 h 1593760"/>
              <a:gd name="connsiteX3" fmla="*/ 2331603 w 2663310"/>
              <a:gd name="connsiteY3" fmla="*/ 1091275 h 1593760"/>
              <a:gd name="connsiteX4" fmla="*/ 2497456 w 2663310"/>
              <a:gd name="connsiteY4" fmla="*/ 1400497 h 1593760"/>
              <a:gd name="connsiteX5" fmla="*/ 2663310 w 2663310"/>
              <a:gd name="connsiteY5" fmla="*/ 1593760 h 1593760"/>
              <a:gd name="connsiteX0" fmla="*/ 0 w 2663310"/>
              <a:gd name="connsiteY0" fmla="*/ 0 h 1593760"/>
              <a:gd name="connsiteX1" fmla="*/ 1243901 w 2663310"/>
              <a:gd name="connsiteY1" fmla="*/ 386527 h 1593760"/>
              <a:gd name="connsiteX2" fmla="*/ 1782924 w 2663310"/>
              <a:gd name="connsiteY2" fmla="*/ 1 h 1593760"/>
              <a:gd name="connsiteX3" fmla="*/ 2331603 w 2663310"/>
              <a:gd name="connsiteY3" fmla="*/ 1091275 h 1593760"/>
              <a:gd name="connsiteX4" fmla="*/ 2497456 w 2663310"/>
              <a:gd name="connsiteY4" fmla="*/ 1400497 h 1593760"/>
              <a:gd name="connsiteX5" fmla="*/ 2663310 w 2663310"/>
              <a:gd name="connsiteY5" fmla="*/ 1593760 h 1593760"/>
              <a:gd name="connsiteX0" fmla="*/ 0 w 2663310"/>
              <a:gd name="connsiteY0" fmla="*/ 38652 h 1632412"/>
              <a:gd name="connsiteX1" fmla="*/ 1243901 w 2663310"/>
              <a:gd name="connsiteY1" fmla="*/ 425179 h 1632412"/>
              <a:gd name="connsiteX2" fmla="*/ 1824388 w 2663310"/>
              <a:gd name="connsiteY2" fmla="*/ 0 h 1632412"/>
              <a:gd name="connsiteX3" fmla="*/ 2331603 w 2663310"/>
              <a:gd name="connsiteY3" fmla="*/ 1129927 h 1632412"/>
              <a:gd name="connsiteX4" fmla="*/ 2497456 w 2663310"/>
              <a:gd name="connsiteY4" fmla="*/ 1439149 h 1632412"/>
              <a:gd name="connsiteX5" fmla="*/ 2663310 w 2663310"/>
              <a:gd name="connsiteY5" fmla="*/ 1632412 h 1632412"/>
              <a:gd name="connsiteX0" fmla="*/ 0 w 2663310"/>
              <a:gd name="connsiteY0" fmla="*/ 38652 h 1632412"/>
              <a:gd name="connsiteX1" fmla="*/ 1243901 w 2663310"/>
              <a:gd name="connsiteY1" fmla="*/ 425179 h 1632412"/>
              <a:gd name="connsiteX2" fmla="*/ 1824388 w 2663310"/>
              <a:gd name="connsiteY2" fmla="*/ 0 h 1632412"/>
              <a:gd name="connsiteX3" fmla="*/ 1699998 w 2663310"/>
              <a:gd name="connsiteY3" fmla="*/ 1198232 h 1632412"/>
              <a:gd name="connsiteX4" fmla="*/ 2497456 w 2663310"/>
              <a:gd name="connsiteY4" fmla="*/ 1439149 h 1632412"/>
              <a:gd name="connsiteX5" fmla="*/ 2663310 w 2663310"/>
              <a:gd name="connsiteY5" fmla="*/ 1632412 h 1632412"/>
              <a:gd name="connsiteX0" fmla="*/ 0 w 2663310"/>
              <a:gd name="connsiteY0" fmla="*/ 38652 h 1632412"/>
              <a:gd name="connsiteX1" fmla="*/ 1243901 w 2663310"/>
              <a:gd name="connsiteY1" fmla="*/ 425179 h 1632412"/>
              <a:gd name="connsiteX2" fmla="*/ 1824388 w 2663310"/>
              <a:gd name="connsiteY2" fmla="*/ 0 h 1632412"/>
              <a:gd name="connsiteX3" fmla="*/ 2156094 w 2663310"/>
              <a:gd name="connsiteY3" fmla="*/ 811706 h 1632412"/>
              <a:gd name="connsiteX4" fmla="*/ 2497456 w 2663310"/>
              <a:gd name="connsiteY4" fmla="*/ 1439149 h 1632412"/>
              <a:gd name="connsiteX5" fmla="*/ 2663310 w 2663310"/>
              <a:gd name="connsiteY5" fmla="*/ 1632412 h 1632412"/>
              <a:gd name="connsiteX0" fmla="*/ 0 w 2663310"/>
              <a:gd name="connsiteY0" fmla="*/ 38652 h 1632412"/>
              <a:gd name="connsiteX1" fmla="*/ 1243901 w 2663310"/>
              <a:gd name="connsiteY1" fmla="*/ 425179 h 1632412"/>
              <a:gd name="connsiteX2" fmla="*/ 1824388 w 2663310"/>
              <a:gd name="connsiteY2" fmla="*/ 0 h 1632412"/>
              <a:gd name="connsiteX3" fmla="*/ 2156094 w 2663310"/>
              <a:gd name="connsiteY3" fmla="*/ 811706 h 1632412"/>
              <a:gd name="connsiteX4" fmla="*/ 1824388 w 2663310"/>
              <a:gd name="connsiteY4" fmla="*/ 1352843 h 1632412"/>
              <a:gd name="connsiteX5" fmla="*/ 2663310 w 2663310"/>
              <a:gd name="connsiteY5" fmla="*/ 1632412 h 1632412"/>
              <a:gd name="connsiteX0" fmla="*/ 0 w 2663310"/>
              <a:gd name="connsiteY0" fmla="*/ 38652 h 1632412"/>
              <a:gd name="connsiteX1" fmla="*/ 1243901 w 2663310"/>
              <a:gd name="connsiteY1" fmla="*/ 425179 h 1632412"/>
              <a:gd name="connsiteX2" fmla="*/ 1824388 w 2663310"/>
              <a:gd name="connsiteY2" fmla="*/ 0 h 1632412"/>
              <a:gd name="connsiteX3" fmla="*/ 2156094 w 2663310"/>
              <a:gd name="connsiteY3" fmla="*/ 811706 h 1632412"/>
              <a:gd name="connsiteX4" fmla="*/ 2363411 w 2663310"/>
              <a:gd name="connsiteY4" fmla="*/ 1004969 h 1632412"/>
              <a:gd name="connsiteX5" fmla="*/ 2663310 w 2663310"/>
              <a:gd name="connsiteY5" fmla="*/ 1632412 h 1632412"/>
              <a:gd name="connsiteX0" fmla="*/ 0 w 2393591"/>
              <a:gd name="connsiteY0" fmla="*/ 38652 h 1391495"/>
              <a:gd name="connsiteX1" fmla="*/ 1243901 w 2393591"/>
              <a:gd name="connsiteY1" fmla="*/ 425179 h 1391495"/>
              <a:gd name="connsiteX2" fmla="*/ 1824388 w 2393591"/>
              <a:gd name="connsiteY2" fmla="*/ 0 h 1391495"/>
              <a:gd name="connsiteX3" fmla="*/ 2156094 w 2393591"/>
              <a:gd name="connsiteY3" fmla="*/ 811706 h 1391495"/>
              <a:gd name="connsiteX4" fmla="*/ 2363411 w 2393591"/>
              <a:gd name="connsiteY4" fmla="*/ 1004969 h 1391495"/>
              <a:gd name="connsiteX5" fmla="*/ 1824388 w 2393591"/>
              <a:gd name="connsiteY5" fmla="*/ 1391495 h 1391495"/>
              <a:gd name="connsiteX0" fmla="*/ 0 w 2487801"/>
              <a:gd name="connsiteY0" fmla="*/ 38652 h 1352842"/>
              <a:gd name="connsiteX1" fmla="*/ 1243901 w 2487801"/>
              <a:gd name="connsiteY1" fmla="*/ 425179 h 1352842"/>
              <a:gd name="connsiteX2" fmla="*/ 1824388 w 2487801"/>
              <a:gd name="connsiteY2" fmla="*/ 0 h 1352842"/>
              <a:gd name="connsiteX3" fmla="*/ 2156094 w 2487801"/>
              <a:gd name="connsiteY3" fmla="*/ 811706 h 1352842"/>
              <a:gd name="connsiteX4" fmla="*/ 2363411 w 2487801"/>
              <a:gd name="connsiteY4" fmla="*/ 1004969 h 1352842"/>
              <a:gd name="connsiteX5" fmla="*/ 2487801 w 2487801"/>
              <a:gd name="connsiteY5" fmla="*/ 1352842 h 1352842"/>
              <a:gd name="connsiteX0" fmla="*/ 0 w 2621846"/>
              <a:gd name="connsiteY0" fmla="*/ 0 h 1971284"/>
              <a:gd name="connsiteX1" fmla="*/ 1377946 w 2621846"/>
              <a:gd name="connsiteY1" fmla="*/ 1043621 h 1971284"/>
              <a:gd name="connsiteX2" fmla="*/ 1958433 w 2621846"/>
              <a:gd name="connsiteY2" fmla="*/ 618442 h 1971284"/>
              <a:gd name="connsiteX3" fmla="*/ 2290139 w 2621846"/>
              <a:gd name="connsiteY3" fmla="*/ 1430148 h 1971284"/>
              <a:gd name="connsiteX4" fmla="*/ 2497456 w 2621846"/>
              <a:gd name="connsiteY4" fmla="*/ 1623411 h 1971284"/>
              <a:gd name="connsiteX5" fmla="*/ 2621846 w 2621846"/>
              <a:gd name="connsiteY5" fmla="*/ 1971284 h 1971284"/>
              <a:gd name="connsiteX0" fmla="*/ 0 w 2621846"/>
              <a:gd name="connsiteY0" fmla="*/ 0 h 1971284"/>
              <a:gd name="connsiteX1" fmla="*/ 1202437 w 2621846"/>
              <a:gd name="connsiteY1" fmla="*/ 270568 h 1971284"/>
              <a:gd name="connsiteX2" fmla="*/ 1958433 w 2621846"/>
              <a:gd name="connsiteY2" fmla="*/ 618442 h 1971284"/>
              <a:gd name="connsiteX3" fmla="*/ 2290139 w 2621846"/>
              <a:gd name="connsiteY3" fmla="*/ 1430148 h 1971284"/>
              <a:gd name="connsiteX4" fmla="*/ 2497456 w 2621846"/>
              <a:gd name="connsiteY4" fmla="*/ 1623411 h 1971284"/>
              <a:gd name="connsiteX5" fmla="*/ 2621846 w 2621846"/>
              <a:gd name="connsiteY5" fmla="*/ 1971284 h 1971284"/>
              <a:gd name="connsiteX0" fmla="*/ 0 w 2621846"/>
              <a:gd name="connsiteY0" fmla="*/ 270568 h 2241852"/>
              <a:gd name="connsiteX1" fmla="*/ 1202437 w 2621846"/>
              <a:gd name="connsiteY1" fmla="*/ 541136 h 2241852"/>
              <a:gd name="connsiteX2" fmla="*/ 1782924 w 2621846"/>
              <a:gd name="connsiteY2" fmla="*/ 0 h 2241852"/>
              <a:gd name="connsiteX3" fmla="*/ 2290139 w 2621846"/>
              <a:gd name="connsiteY3" fmla="*/ 1700716 h 2241852"/>
              <a:gd name="connsiteX4" fmla="*/ 2497456 w 2621846"/>
              <a:gd name="connsiteY4" fmla="*/ 1893979 h 2241852"/>
              <a:gd name="connsiteX5" fmla="*/ 2621846 w 2621846"/>
              <a:gd name="connsiteY5" fmla="*/ 2241852 h 2241852"/>
              <a:gd name="connsiteX0" fmla="*/ 0 w 2621846"/>
              <a:gd name="connsiteY0" fmla="*/ 270568 h 2241852"/>
              <a:gd name="connsiteX1" fmla="*/ 1202437 w 2621846"/>
              <a:gd name="connsiteY1" fmla="*/ 541136 h 2241852"/>
              <a:gd name="connsiteX2" fmla="*/ 1782924 w 2621846"/>
              <a:gd name="connsiteY2" fmla="*/ 0 h 2241852"/>
              <a:gd name="connsiteX3" fmla="*/ 1699997 w 2621846"/>
              <a:gd name="connsiteY3" fmla="*/ 1236884 h 2241852"/>
              <a:gd name="connsiteX4" fmla="*/ 2497456 w 2621846"/>
              <a:gd name="connsiteY4" fmla="*/ 1893979 h 2241852"/>
              <a:gd name="connsiteX5" fmla="*/ 2621846 w 2621846"/>
              <a:gd name="connsiteY5" fmla="*/ 2241852 h 2241852"/>
              <a:gd name="connsiteX0" fmla="*/ 0 w 2621846"/>
              <a:gd name="connsiteY0" fmla="*/ 270568 h 2241852"/>
              <a:gd name="connsiteX1" fmla="*/ 1202437 w 2621846"/>
              <a:gd name="connsiteY1" fmla="*/ 541136 h 2241852"/>
              <a:gd name="connsiteX2" fmla="*/ 1782924 w 2621846"/>
              <a:gd name="connsiteY2" fmla="*/ 0 h 2241852"/>
              <a:gd name="connsiteX3" fmla="*/ 2073167 w 2621846"/>
              <a:gd name="connsiteY3" fmla="*/ 657095 h 2241852"/>
              <a:gd name="connsiteX4" fmla="*/ 2497456 w 2621846"/>
              <a:gd name="connsiteY4" fmla="*/ 1893979 h 2241852"/>
              <a:gd name="connsiteX5" fmla="*/ 2621846 w 2621846"/>
              <a:gd name="connsiteY5" fmla="*/ 2241852 h 2241852"/>
              <a:gd name="connsiteX0" fmla="*/ 0 w 2621846"/>
              <a:gd name="connsiteY0" fmla="*/ 270568 h 2241852"/>
              <a:gd name="connsiteX1" fmla="*/ 1202437 w 2621846"/>
              <a:gd name="connsiteY1" fmla="*/ 541136 h 2241852"/>
              <a:gd name="connsiteX2" fmla="*/ 1782924 w 2621846"/>
              <a:gd name="connsiteY2" fmla="*/ 0 h 2241852"/>
              <a:gd name="connsiteX3" fmla="*/ 2073167 w 2621846"/>
              <a:gd name="connsiteY3" fmla="*/ 657095 h 2241852"/>
              <a:gd name="connsiteX4" fmla="*/ 1699997 w 2621846"/>
              <a:gd name="connsiteY4" fmla="*/ 1236884 h 2241852"/>
              <a:gd name="connsiteX5" fmla="*/ 2621846 w 2621846"/>
              <a:gd name="connsiteY5" fmla="*/ 2241852 h 2241852"/>
              <a:gd name="connsiteX0" fmla="*/ 0 w 2621846"/>
              <a:gd name="connsiteY0" fmla="*/ 270568 h 2241852"/>
              <a:gd name="connsiteX1" fmla="*/ 1202437 w 2621846"/>
              <a:gd name="connsiteY1" fmla="*/ 541136 h 2241852"/>
              <a:gd name="connsiteX2" fmla="*/ 1782924 w 2621846"/>
              <a:gd name="connsiteY2" fmla="*/ 0 h 2241852"/>
              <a:gd name="connsiteX3" fmla="*/ 2073167 w 2621846"/>
              <a:gd name="connsiteY3" fmla="*/ 657095 h 2241852"/>
              <a:gd name="connsiteX4" fmla="*/ 2321947 w 2621846"/>
              <a:gd name="connsiteY4" fmla="*/ 734400 h 2241852"/>
              <a:gd name="connsiteX5" fmla="*/ 2621846 w 2621846"/>
              <a:gd name="connsiteY5" fmla="*/ 2241852 h 2241852"/>
              <a:gd name="connsiteX0" fmla="*/ 0 w 2352127"/>
              <a:gd name="connsiteY0" fmla="*/ 270568 h 1120926"/>
              <a:gd name="connsiteX1" fmla="*/ 1202437 w 2352127"/>
              <a:gd name="connsiteY1" fmla="*/ 541136 h 1120926"/>
              <a:gd name="connsiteX2" fmla="*/ 1782924 w 2352127"/>
              <a:gd name="connsiteY2" fmla="*/ 0 h 1120926"/>
              <a:gd name="connsiteX3" fmla="*/ 2073167 w 2352127"/>
              <a:gd name="connsiteY3" fmla="*/ 657095 h 1120926"/>
              <a:gd name="connsiteX4" fmla="*/ 2321947 w 2352127"/>
              <a:gd name="connsiteY4" fmla="*/ 734400 h 1120926"/>
              <a:gd name="connsiteX5" fmla="*/ 1824387 w 2352127"/>
              <a:gd name="connsiteY5" fmla="*/ 1120926 h 1120926"/>
              <a:gd name="connsiteX0" fmla="*/ 0 w 2487801"/>
              <a:gd name="connsiteY0" fmla="*/ 270568 h 1391494"/>
              <a:gd name="connsiteX1" fmla="*/ 1202437 w 2487801"/>
              <a:gd name="connsiteY1" fmla="*/ 541136 h 1391494"/>
              <a:gd name="connsiteX2" fmla="*/ 1782924 w 2487801"/>
              <a:gd name="connsiteY2" fmla="*/ 0 h 1391494"/>
              <a:gd name="connsiteX3" fmla="*/ 2073167 w 2487801"/>
              <a:gd name="connsiteY3" fmla="*/ 657095 h 1391494"/>
              <a:gd name="connsiteX4" fmla="*/ 2321947 w 2487801"/>
              <a:gd name="connsiteY4" fmla="*/ 734400 h 1391494"/>
              <a:gd name="connsiteX5" fmla="*/ 2487801 w 2487801"/>
              <a:gd name="connsiteY5" fmla="*/ 1391494 h 1391494"/>
              <a:gd name="connsiteX0" fmla="*/ 0 w 2446338"/>
              <a:gd name="connsiteY0" fmla="*/ 270568 h 1352841"/>
              <a:gd name="connsiteX1" fmla="*/ 1202437 w 2446338"/>
              <a:gd name="connsiteY1" fmla="*/ 541136 h 1352841"/>
              <a:gd name="connsiteX2" fmla="*/ 1782924 w 2446338"/>
              <a:gd name="connsiteY2" fmla="*/ 0 h 1352841"/>
              <a:gd name="connsiteX3" fmla="*/ 2073167 w 2446338"/>
              <a:gd name="connsiteY3" fmla="*/ 657095 h 1352841"/>
              <a:gd name="connsiteX4" fmla="*/ 2321947 w 2446338"/>
              <a:gd name="connsiteY4" fmla="*/ 734400 h 1352841"/>
              <a:gd name="connsiteX5" fmla="*/ 2446338 w 2446338"/>
              <a:gd name="connsiteY5" fmla="*/ 1352841 h 135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338" h="1352841">
                <a:moveTo>
                  <a:pt x="0" y="270568"/>
                </a:moveTo>
                <a:lnTo>
                  <a:pt x="1202437" y="541136"/>
                </a:lnTo>
                <a:lnTo>
                  <a:pt x="1782924" y="0"/>
                </a:lnTo>
                <a:lnTo>
                  <a:pt x="2073167" y="657095"/>
                </a:lnTo>
                <a:lnTo>
                  <a:pt x="2321947" y="734400"/>
                </a:lnTo>
                <a:cubicBezTo>
                  <a:pt x="2352127" y="786847"/>
                  <a:pt x="2443165" y="1351703"/>
                  <a:pt x="2446338" y="1352841"/>
                </a:cubicBezTo>
              </a:path>
            </a:pathLst>
          </a:custGeom>
          <a:noFill/>
          <a:ln w="38100" cap="flat" cmpd="sng" algn="ctr">
            <a:solidFill>
              <a:srgbClr val="007C1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 name="Textfeld 25"/>
          <p:cNvSpPr txBox="1"/>
          <p:nvPr/>
        </p:nvSpPr>
        <p:spPr>
          <a:xfrm>
            <a:off x="7884368" y="2924944"/>
            <a:ext cx="400110" cy="2628292"/>
          </a:xfrm>
          <a:prstGeom prst="rect">
            <a:avLst/>
          </a:prstGeom>
          <a:solidFill>
            <a:srgbClr val="007C11"/>
          </a:solidFill>
        </p:spPr>
        <p:txBody>
          <a:bodyPr vert="vert" wrap="square" rtlCol="0">
            <a:spAutoFit/>
          </a:bodyPr>
          <a:lstStyle/>
          <a:p>
            <a:pPr algn="ctr"/>
            <a:r>
              <a:rPr lang="en-US" sz="1400" dirty="0" smtClean="0">
                <a:solidFill>
                  <a:schemeClr val="bg1"/>
                </a:solidFill>
                <a:latin typeface="Calibri" pitchFamily="34" charset="0"/>
              </a:rPr>
              <a:t>MOS-Mix</a:t>
            </a:r>
            <a:endParaRPr lang="en-US" sz="1400" dirty="0" smtClean="0">
              <a:solidFill>
                <a:schemeClr val="bg1"/>
              </a:solidFill>
              <a:latin typeface="Calibri" pitchFamily="34" charset="0"/>
            </a:endParaRPr>
          </a:p>
        </p:txBody>
      </p:sp>
      <p:sp>
        <p:nvSpPr>
          <p:cNvPr id="27" name="Freihandform 26"/>
          <p:cNvSpPr/>
          <p:nvPr/>
        </p:nvSpPr>
        <p:spPr>
          <a:xfrm>
            <a:off x="5364089" y="3681028"/>
            <a:ext cx="2124236" cy="1620180"/>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0 w 7951112"/>
              <a:gd name="connsiteY0" fmla="*/ 1280160 h 3517392"/>
              <a:gd name="connsiteX1" fmla="*/ 798 w 7951112"/>
              <a:gd name="connsiteY1" fmla="*/ 1277162 h 3517392"/>
              <a:gd name="connsiteX2" fmla="*/ 359664 w 7951112"/>
              <a:gd name="connsiteY2" fmla="*/ 304800 h 3517392"/>
              <a:gd name="connsiteX3" fmla="*/ 719328 w 7951112"/>
              <a:gd name="connsiteY3" fmla="*/ 353568 h 3517392"/>
              <a:gd name="connsiteX4" fmla="*/ 1078992 w 7951112"/>
              <a:gd name="connsiteY4" fmla="*/ 0 h 3517392"/>
              <a:gd name="connsiteX5" fmla="*/ 1463040 w 7951112"/>
              <a:gd name="connsiteY5" fmla="*/ 6096 h 3517392"/>
              <a:gd name="connsiteX6" fmla="*/ 1811562 w 7951112"/>
              <a:gd name="connsiteY6" fmla="*/ 2048591 h 3517392"/>
              <a:gd name="connsiteX7" fmla="*/ 2182368 w 7951112"/>
              <a:gd name="connsiteY7" fmla="*/ 780288 h 3517392"/>
              <a:gd name="connsiteX8" fmla="*/ 2542032 w 7951112"/>
              <a:gd name="connsiteY8" fmla="*/ 1066800 h 3517392"/>
              <a:gd name="connsiteX9" fmla="*/ 2919984 w 7951112"/>
              <a:gd name="connsiteY9" fmla="*/ 1773936 h 3517392"/>
              <a:gd name="connsiteX10" fmla="*/ 3279648 w 7951112"/>
              <a:gd name="connsiteY10" fmla="*/ 2267712 h 3517392"/>
              <a:gd name="connsiteX11" fmla="*/ 3639312 w 7951112"/>
              <a:gd name="connsiteY11" fmla="*/ 3517392 h 3517392"/>
              <a:gd name="connsiteX12" fmla="*/ 3998976 w 7951112"/>
              <a:gd name="connsiteY12" fmla="*/ 2529840 h 3517392"/>
              <a:gd name="connsiteX13" fmla="*/ 4340825 w 7951112"/>
              <a:gd name="connsiteY13" fmla="*/ 2589728 h 3517392"/>
              <a:gd name="connsiteX14" fmla="*/ 4730496 w 7951112"/>
              <a:gd name="connsiteY14" fmla="*/ 1688592 h 3517392"/>
              <a:gd name="connsiteX15" fmla="*/ 5045701 w 7951112"/>
              <a:gd name="connsiteY15" fmla="*/ 1893980 h 3517392"/>
              <a:gd name="connsiteX16" fmla="*/ 5418871 w 7951112"/>
              <a:gd name="connsiteY16" fmla="*/ 1314190 h 3517392"/>
              <a:gd name="connsiteX17" fmla="*/ 5821680 w 7951112"/>
              <a:gd name="connsiteY17" fmla="*/ 1786128 h 3517392"/>
              <a:gd name="connsiteX18" fmla="*/ 6193536 w 7951112"/>
              <a:gd name="connsiteY18" fmla="*/ 1664208 h 3517392"/>
              <a:gd name="connsiteX19" fmla="*/ 6553200 w 7951112"/>
              <a:gd name="connsiteY19" fmla="*/ 1938528 h 3517392"/>
              <a:gd name="connsiteX20" fmla="*/ 6828624 w 7951112"/>
              <a:gd name="connsiteY20" fmla="*/ 1855328 h 3517392"/>
              <a:gd name="connsiteX21" fmla="*/ 7243255 w 7951112"/>
              <a:gd name="connsiteY21" fmla="*/ 1546106 h 3517392"/>
              <a:gd name="connsiteX22" fmla="*/ 7574962 w 7951112"/>
              <a:gd name="connsiteY22" fmla="*/ 1082274 h 3517392"/>
              <a:gd name="connsiteX23" fmla="*/ 7948131 w 7951112"/>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1 w 7591449"/>
              <a:gd name="connsiteY0" fmla="*/ 304800 h 3517392"/>
              <a:gd name="connsiteX1" fmla="*/ 359665 w 7591449"/>
              <a:gd name="connsiteY1" fmla="*/ 353568 h 3517392"/>
              <a:gd name="connsiteX2" fmla="*/ 719329 w 7591449"/>
              <a:gd name="connsiteY2" fmla="*/ 0 h 3517392"/>
              <a:gd name="connsiteX3" fmla="*/ 1103377 w 7591449"/>
              <a:gd name="connsiteY3" fmla="*/ 6096 h 3517392"/>
              <a:gd name="connsiteX4" fmla="*/ 1451899 w 7591449"/>
              <a:gd name="connsiteY4" fmla="*/ 2048591 h 3517392"/>
              <a:gd name="connsiteX5" fmla="*/ 1822705 w 7591449"/>
              <a:gd name="connsiteY5" fmla="*/ 780288 h 3517392"/>
              <a:gd name="connsiteX6" fmla="*/ 2182369 w 7591449"/>
              <a:gd name="connsiteY6" fmla="*/ 1066800 h 3517392"/>
              <a:gd name="connsiteX7" fmla="*/ 2560321 w 7591449"/>
              <a:gd name="connsiteY7" fmla="*/ 1773936 h 3517392"/>
              <a:gd name="connsiteX8" fmla="*/ 2919985 w 7591449"/>
              <a:gd name="connsiteY8" fmla="*/ 2267712 h 3517392"/>
              <a:gd name="connsiteX9" fmla="*/ 3279649 w 7591449"/>
              <a:gd name="connsiteY9" fmla="*/ 3517392 h 3517392"/>
              <a:gd name="connsiteX10" fmla="*/ 3639313 w 7591449"/>
              <a:gd name="connsiteY10" fmla="*/ 2529840 h 3517392"/>
              <a:gd name="connsiteX11" fmla="*/ 3981162 w 7591449"/>
              <a:gd name="connsiteY11" fmla="*/ 2589728 h 3517392"/>
              <a:gd name="connsiteX12" fmla="*/ 4370833 w 7591449"/>
              <a:gd name="connsiteY12" fmla="*/ 1688592 h 3517392"/>
              <a:gd name="connsiteX13" fmla="*/ 4686038 w 7591449"/>
              <a:gd name="connsiteY13" fmla="*/ 1893980 h 3517392"/>
              <a:gd name="connsiteX14" fmla="*/ 5059208 w 7591449"/>
              <a:gd name="connsiteY14" fmla="*/ 1314190 h 3517392"/>
              <a:gd name="connsiteX15" fmla="*/ 5462017 w 7591449"/>
              <a:gd name="connsiteY15" fmla="*/ 1786128 h 3517392"/>
              <a:gd name="connsiteX16" fmla="*/ 5833873 w 7591449"/>
              <a:gd name="connsiteY16" fmla="*/ 1664208 h 3517392"/>
              <a:gd name="connsiteX17" fmla="*/ 6193537 w 7591449"/>
              <a:gd name="connsiteY17" fmla="*/ 1938528 h 3517392"/>
              <a:gd name="connsiteX18" fmla="*/ 6468961 w 7591449"/>
              <a:gd name="connsiteY18" fmla="*/ 1855328 h 3517392"/>
              <a:gd name="connsiteX19" fmla="*/ 6883592 w 7591449"/>
              <a:gd name="connsiteY19" fmla="*/ 1546106 h 3517392"/>
              <a:gd name="connsiteX20" fmla="*/ 7215299 w 7591449"/>
              <a:gd name="connsiteY20" fmla="*/ 1082274 h 3517392"/>
              <a:gd name="connsiteX21" fmla="*/ 7588468 w 7591449"/>
              <a:gd name="connsiteY21" fmla="*/ 1932633 h 3517392"/>
              <a:gd name="connsiteX0" fmla="*/ 0 w 7591448"/>
              <a:gd name="connsiteY0" fmla="*/ 298704 h 3511296"/>
              <a:gd name="connsiteX1" fmla="*/ 359664 w 7591448"/>
              <a:gd name="connsiteY1" fmla="*/ 347472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298704 h 3511296"/>
              <a:gd name="connsiteX1" fmla="*/ 1103376 w 7591448"/>
              <a:gd name="connsiteY1" fmla="*/ 0 h 3511296"/>
              <a:gd name="connsiteX2" fmla="*/ 1451898 w 7591448"/>
              <a:gd name="connsiteY2" fmla="*/ 2042495 h 3511296"/>
              <a:gd name="connsiteX3" fmla="*/ 1822704 w 7591448"/>
              <a:gd name="connsiteY3" fmla="*/ 774192 h 3511296"/>
              <a:gd name="connsiteX4" fmla="*/ 2182368 w 7591448"/>
              <a:gd name="connsiteY4" fmla="*/ 1060704 h 3511296"/>
              <a:gd name="connsiteX5" fmla="*/ 2560320 w 7591448"/>
              <a:gd name="connsiteY5" fmla="*/ 1767840 h 3511296"/>
              <a:gd name="connsiteX6" fmla="*/ 2919984 w 7591448"/>
              <a:gd name="connsiteY6" fmla="*/ 2261616 h 3511296"/>
              <a:gd name="connsiteX7" fmla="*/ 3279648 w 7591448"/>
              <a:gd name="connsiteY7" fmla="*/ 3511296 h 3511296"/>
              <a:gd name="connsiteX8" fmla="*/ 3639312 w 7591448"/>
              <a:gd name="connsiteY8" fmla="*/ 2523744 h 3511296"/>
              <a:gd name="connsiteX9" fmla="*/ 3981161 w 7591448"/>
              <a:gd name="connsiteY9" fmla="*/ 2583632 h 3511296"/>
              <a:gd name="connsiteX10" fmla="*/ 4370832 w 7591448"/>
              <a:gd name="connsiteY10" fmla="*/ 1682496 h 3511296"/>
              <a:gd name="connsiteX11" fmla="*/ 4686037 w 7591448"/>
              <a:gd name="connsiteY11" fmla="*/ 1887884 h 3511296"/>
              <a:gd name="connsiteX12" fmla="*/ 5059207 w 7591448"/>
              <a:gd name="connsiteY12" fmla="*/ 1308094 h 3511296"/>
              <a:gd name="connsiteX13" fmla="*/ 5462016 w 7591448"/>
              <a:gd name="connsiteY13" fmla="*/ 1780032 h 3511296"/>
              <a:gd name="connsiteX14" fmla="*/ 5833872 w 7591448"/>
              <a:gd name="connsiteY14" fmla="*/ 1658112 h 3511296"/>
              <a:gd name="connsiteX15" fmla="*/ 6193536 w 7591448"/>
              <a:gd name="connsiteY15" fmla="*/ 1932432 h 3511296"/>
              <a:gd name="connsiteX16" fmla="*/ 6468960 w 7591448"/>
              <a:gd name="connsiteY16" fmla="*/ 1849232 h 3511296"/>
              <a:gd name="connsiteX17" fmla="*/ 6883591 w 7591448"/>
              <a:gd name="connsiteY17" fmla="*/ 1540010 h 3511296"/>
              <a:gd name="connsiteX18" fmla="*/ 7215298 w 7591448"/>
              <a:gd name="connsiteY18" fmla="*/ 1076178 h 3511296"/>
              <a:gd name="connsiteX19" fmla="*/ 7588467 w 7591448"/>
              <a:gd name="connsiteY19" fmla="*/ 1926537 h 3511296"/>
              <a:gd name="connsiteX0" fmla="*/ 0 w 7591448"/>
              <a:gd name="connsiteY0" fmla="*/ 298704 h 3511296"/>
              <a:gd name="connsiteX1" fmla="*/ 625611 w 7591448"/>
              <a:gd name="connsiteY1" fmla="*/ 1192137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0 h 3251245"/>
              <a:gd name="connsiteX1" fmla="*/ 625611 w 7591448"/>
              <a:gd name="connsiteY1" fmla="*/ 893433 h 3251245"/>
              <a:gd name="connsiteX2" fmla="*/ 1662194 w 7591448"/>
              <a:gd name="connsiteY2" fmla="*/ 3251245 h 3251245"/>
              <a:gd name="connsiteX3" fmla="*/ 1451898 w 7591448"/>
              <a:gd name="connsiteY3" fmla="*/ 1743791 h 3251245"/>
              <a:gd name="connsiteX4" fmla="*/ 1822704 w 7591448"/>
              <a:gd name="connsiteY4" fmla="*/ 475488 h 3251245"/>
              <a:gd name="connsiteX5" fmla="*/ 2182368 w 7591448"/>
              <a:gd name="connsiteY5" fmla="*/ 762000 h 3251245"/>
              <a:gd name="connsiteX6" fmla="*/ 2560320 w 7591448"/>
              <a:gd name="connsiteY6" fmla="*/ 1469136 h 3251245"/>
              <a:gd name="connsiteX7" fmla="*/ 2919984 w 7591448"/>
              <a:gd name="connsiteY7" fmla="*/ 1962912 h 3251245"/>
              <a:gd name="connsiteX8" fmla="*/ 3279648 w 7591448"/>
              <a:gd name="connsiteY8" fmla="*/ 3212592 h 3251245"/>
              <a:gd name="connsiteX9" fmla="*/ 3639312 w 7591448"/>
              <a:gd name="connsiteY9" fmla="*/ 2225040 h 3251245"/>
              <a:gd name="connsiteX10" fmla="*/ 3981161 w 7591448"/>
              <a:gd name="connsiteY10" fmla="*/ 2284928 h 3251245"/>
              <a:gd name="connsiteX11" fmla="*/ 4370832 w 7591448"/>
              <a:gd name="connsiteY11" fmla="*/ 1383792 h 3251245"/>
              <a:gd name="connsiteX12" fmla="*/ 4686037 w 7591448"/>
              <a:gd name="connsiteY12" fmla="*/ 1589180 h 3251245"/>
              <a:gd name="connsiteX13" fmla="*/ 5059207 w 7591448"/>
              <a:gd name="connsiteY13" fmla="*/ 1009390 h 3251245"/>
              <a:gd name="connsiteX14" fmla="*/ 5462016 w 7591448"/>
              <a:gd name="connsiteY14" fmla="*/ 1481328 h 3251245"/>
              <a:gd name="connsiteX15" fmla="*/ 5833872 w 7591448"/>
              <a:gd name="connsiteY15" fmla="*/ 1359408 h 3251245"/>
              <a:gd name="connsiteX16" fmla="*/ 6193536 w 7591448"/>
              <a:gd name="connsiteY16" fmla="*/ 1633728 h 3251245"/>
              <a:gd name="connsiteX17" fmla="*/ 6468960 w 7591448"/>
              <a:gd name="connsiteY17" fmla="*/ 1550528 h 3251245"/>
              <a:gd name="connsiteX18" fmla="*/ 6883591 w 7591448"/>
              <a:gd name="connsiteY18" fmla="*/ 1241306 h 3251245"/>
              <a:gd name="connsiteX19" fmla="*/ 7215298 w 7591448"/>
              <a:gd name="connsiteY19" fmla="*/ 777474 h 3251245"/>
              <a:gd name="connsiteX20" fmla="*/ 7588467 w 7591448"/>
              <a:gd name="connsiteY20"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1822704 w 7591448"/>
              <a:gd name="connsiteY3" fmla="*/ 475488 h 3251245"/>
              <a:gd name="connsiteX4" fmla="*/ 2182368 w 7591448"/>
              <a:gd name="connsiteY4" fmla="*/ 762000 h 3251245"/>
              <a:gd name="connsiteX5" fmla="*/ 2560320 w 7591448"/>
              <a:gd name="connsiteY5" fmla="*/ 1469136 h 3251245"/>
              <a:gd name="connsiteX6" fmla="*/ 2919984 w 7591448"/>
              <a:gd name="connsiteY6" fmla="*/ 1962912 h 3251245"/>
              <a:gd name="connsiteX7" fmla="*/ 3279648 w 7591448"/>
              <a:gd name="connsiteY7" fmla="*/ 3212592 h 3251245"/>
              <a:gd name="connsiteX8" fmla="*/ 3639312 w 7591448"/>
              <a:gd name="connsiteY8" fmla="*/ 2225040 h 3251245"/>
              <a:gd name="connsiteX9" fmla="*/ 3981161 w 7591448"/>
              <a:gd name="connsiteY9" fmla="*/ 2284928 h 3251245"/>
              <a:gd name="connsiteX10" fmla="*/ 4370832 w 7591448"/>
              <a:gd name="connsiteY10" fmla="*/ 1383792 h 3251245"/>
              <a:gd name="connsiteX11" fmla="*/ 4686037 w 7591448"/>
              <a:gd name="connsiteY11" fmla="*/ 1589180 h 3251245"/>
              <a:gd name="connsiteX12" fmla="*/ 5059207 w 7591448"/>
              <a:gd name="connsiteY12" fmla="*/ 1009390 h 3251245"/>
              <a:gd name="connsiteX13" fmla="*/ 5462016 w 7591448"/>
              <a:gd name="connsiteY13" fmla="*/ 1481328 h 3251245"/>
              <a:gd name="connsiteX14" fmla="*/ 5833872 w 7591448"/>
              <a:gd name="connsiteY14" fmla="*/ 1359408 h 3251245"/>
              <a:gd name="connsiteX15" fmla="*/ 6193536 w 7591448"/>
              <a:gd name="connsiteY15" fmla="*/ 1633728 h 3251245"/>
              <a:gd name="connsiteX16" fmla="*/ 6468960 w 7591448"/>
              <a:gd name="connsiteY16" fmla="*/ 1550528 h 3251245"/>
              <a:gd name="connsiteX17" fmla="*/ 6883591 w 7591448"/>
              <a:gd name="connsiteY17" fmla="*/ 1241306 h 3251245"/>
              <a:gd name="connsiteX18" fmla="*/ 7215298 w 7591448"/>
              <a:gd name="connsiteY18" fmla="*/ 777474 h 3251245"/>
              <a:gd name="connsiteX19" fmla="*/ 7588467 w 7591448"/>
              <a:gd name="connsiteY19"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2182368 w 7591448"/>
              <a:gd name="connsiteY3" fmla="*/ 762000 h 3251245"/>
              <a:gd name="connsiteX4" fmla="*/ 2560320 w 7591448"/>
              <a:gd name="connsiteY4" fmla="*/ 1469136 h 3251245"/>
              <a:gd name="connsiteX5" fmla="*/ 2919984 w 7591448"/>
              <a:gd name="connsiteY5" fmla="*/ 1962912 h 3251245"/>
              <a:gd name="connsiteX6" fmla="*/ 3279648 w 7591448"/>
              <a:gd name="connsiteY6" fmla="*/ 3212592 h 3251245"/>
              <a:gd name="connsiteX7" fmla="*/ 3639312 w 7591448"/>
              <a:gd name="connsiteY7" fmla="*/ 2225040 h 3251245"/>
              <a:gd name="connsiteX8" fmla="*/ 3981161 w 7591448"/>
              <a:gd name="connsiteY8" fmla="*/ 2284928 h 3251245"/>
              <a:gd name="connsiteX9" fmla="*/ 4370832 w 7591448"/>
              <a:gd name="connsiteY9" fmla="*/ 1383792 h 3251245"/>
              <a:gd name="connsiteX10" fmla="*/ 4686037 w 7591448"/>
              <a:gd name="connsiteY10" fmla="*/ 1589180 h 3251245"/>
              <a:gd name="connsiteX11" fmla="*/ 5059207 w 7591448"/>
              <a:gd name="connsiteY11" fmla="*/ 1009390 h 3251245"/>
              <a:gd name="connsiteX12" fmla="*/ 5462016 w 7591448"/>
              <a:gd name="connsiteY12" fmla="*/ 1481328 h 3251245"/>
              <a:gd name="connsiteX13" fmla="*/ 5833872 w 7591448"/>
              <a:gd name="connsiteY13" fmla="*/ 1359408 h 3251245"/>
              <a:gd name="connsiteX14" fmla="*/ 6193536 w 7591448"/>
              <a:gd name="connsiteY14" fmla="*/ 1633728 h 3251245"/>
              <a:gd name="connsiteX15" fmla="*/ 6468960 w 7591448"/>
              <a:gd name="connsiteY15" fmla="*/ 1550528 h 3251245"/>
              <a:gd name="connsiteX16" fmla="*/ 6883591 w 7591448"/>
              <a:gd name="connsiteY16" fmla="*/ 1241306 h 3251245"/>
              <a:gd name="connsiteX17" fmla="*/ 7215298 w 7591448"/>
              <a:gd name="connsiteY17" fmla="*/ 777474 h 3251245"/>
              <a:gd name="connsiteX18" fmla="*/ 7588467 w 7591448"/>
              <a:gd name="connsiteY18" fmla="*/ 1627833 h 3251245"/>
              <a:gd name="connsiteX0" fmla="*/ 0 w 7339007"/>
              <a:gd name="connsiteY0" fmla="*/ 0 h 4213139"/>
              <a:gd name="connsiteX1" fmla="*/ 373170 w 7339007"/>
              <a:gd name="connsiteY1" fmla="*/ 1855327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04875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46339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174486"/>
              <a:gd name="connsiteX1" fmla="*/ 746339 w 7339007"/>
              <a:gd name="connsiteY1" fmla="*/ 850358 h 4174486"/>
              <a:gd name="connsiteX2" fmla="*/ 1409752 w 7339007"/>
              <a:gd name="connsiteY2" fmla="*/ 734400 h 4174486"/>
              <a:gd name="connsiteX3" fmla="*/ 1929927 w 7339007"/>
              <a:gd name="connsiteY3" fmla="*/ 1723894 h 4174486"/>
              <a:gd name="connsiteX4" fmla="*/ 2307879 w 7339007"/>
              <a:gd name="connsiteY4" fmla="*/ 2431030 h 4174486"/>
              <a:gd name="connsiteX5" fmla="*/ 2667543 w 7339007"/>
              <a:gd name="connsiteY5" fmla="*/ 2924806 h 4174486"/>
              <a:gd name="connsiteX6" fmla="*/ 3027207 w 7339007"/>
              <a:gd name="connsiteY6" fmla="*/ 4174486 h 4174486"/>
              <a:gd name="connsiteX7" fmla="*/ 3386871 w 7339007"/>
              <a:gd name="connsiteY7" fmla="*/ 3186934 h 4174486"/>
              <a:gd name="connsiteX8" fmla="*/ 3728720 w 7339007"/>
              <a:gd name="connsiteY8" fmla="*/ 3246822 h 4174486"/>
              <a:gd name="connsiteX9" fmla="*/ 4118391 w 7339007"/>
              <a:gd name="connsiteY9" fmla="*/ 2345686 h 4174486"/>
              <a:gd name="connsiteX10" fmla="*/ 4433596 w 7339007"/>
              <a:gd name="connsiteY10" fmla="*/ 2551074 h 4174486"/>
              <a:gd name="connsiteX11" fmla="*/ 4806766 w 7339007"/>
              <a:gd name="connsiteY11" fmla="*/ 1971284 h 4174486"/>
              <a:gd name="connsiteX12" fmla="*/ 5209575 w 7339007"/>
              <a:gd name="connsiteY12" fmla="*/ 2443222 h 4174486"/>
              <a:gd name="connsiteX13" fmla="*/ 5581431 w 7339007"/>
              <a:gd name="connsiteY13" fmla="*/ 2321302 h 4174486"/>
              <a:gd name="connsiteX14" fmla="*/ 5941095 w 7339007"/>
              <a:gd name="connsiteY14" fmla="*/ 2595622 h 4174486"/>
              <a:gd name="connsiteX15" fmla="*/ 6216519 w 7339007"/>
              <a:gd name="connsiteY15" fmla="*/ 2512422 h 4174486"/>
              <a:gd name="connsiteX16" fmla="*/ 6631150 w 7339007"/>
              <a:gd name="connsiteY16" fmla="*/ 2203200 h 4174486"/>
              <a:gd name="connsiteX17" fmla="*/ 6962857 w 7339007"/>
              <a:gd name="connsiteY17" fmla="*/ 1739368 h 4174486"/>
              <a:gd name="connsiteX18" fmla="*/ 7336026 w 7339007"/>
              <a:gd name="connsiteY18" fmla="*/ 2589727 h 4174486"/>
              <a:gd name="connsiteX0" fmla="*/ 0 w 7339007"/>
              <a:gd name="connsiteY0" fmla="*/ 0 h 4174486"/>
              <a:gd name="connsiteX1" fmla="*/ 746339 w 7339007"/>
              <a:gd name="connsiteY1" fmla="*/ 850358 h 4174486"/>
              <a:gd name="connsiteX2" fmla="*/ 1929927 w 7339007"/>
              <a:gd name="connsiteY2" fmla="*/ 1723894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1971285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667543 w 7339007"/>
              <a:gd name="connsiteY3" fmla="*/ 2924806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579790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3027207 w 7339007"/>
              <a:gd name="connsiteY3" fmla="*/ 4174486 h 4174486"/>
              <a:gd name="connsiteX4" fmla="*/ 3386871 w 7339007"/>
              <a:gd name="connsiteY4" fmla="*/ 3186934 h 4174486"/>
              <a:gd name="connsiteX5" fmla="*/ 3728720 w 7339007"/>
              <a:gd name="connsiteY5" fmla="*/ 3246822 h 4174486"/>
              <a:gd name="connsiteX6" fmla="*/ 4118391 w 7339007"/>
              <a:gd name="connsiteY6" fmla="*/ 2345686 h 4174486"/>
              <a:gd name="connsiteX7" fmla="*/ 4433596 w 7339007"/>
              <a:gd name="connsiteY7" fmla="*/ 2551074 h 4174486"/>
              <a:gd name="connsiteX8" fmla="*/ 4806766 w 7339007"/>
              <a:gd name="connsiteY8" fmla="*/ 1971284 h 4174486"/>
              <a:gd name="connsiteX9" fmla="*/ 5209575 w 7339007"/>
              <a:gd name="connsiteY9" fmla="*/ 2443222 h 4174486"/>
              <a:gd name="connsiteX10" fmla="*/ 5581431 w 7339007"/>
              <a:gd name="connsiteY10" fmla="*/ 2321302 h 4174486"/>
              <a:gd name="connsiteX11" fmla="*/ 5941095 w 7339007"/>
              <a:gd name="connsiteY11" fmla="*/ 2595622 h 4174486"/>
              <a:gd name="connsiteX12" fmla="*/ 6216519 w 7339007"/>
              <a:gd name="connsiteY12" fmla="*/ 2512422 h 4174486"/>
              <a:gd name="connsiteX13" fmla="*/ 6631150 w 7339007"/>
              <a:gd name="connsiteY13" fmla="*/ 2203200 h 4174486"/>
              <a:gd name="connsiteX14" fmla="*/ 6962857 w 7339007"/>
              <a:gd name="connsiteY14" fmla="*/ 1739368 h 4174486"/>
              <a:gd name="connsiteX15" fmla="*/ 7336026 w 7339007"/>
              <a:gd name="connsiteY15" fmla="*/ 2589727 h 4174486"/>
              <a:gd name="connsiteX0" fmla="*/ 0 w 7339007"/>
              <a:gd name="connsiteY0" fmla="*/ 0 h 3246822"/>
              <a:gd name="connsiteX1" fmla="*/ 746339 w 7339007"/>
              <a:gd name="connsiteY1" fmla="*/ 850358 h 3246822"/>
              <a:gd name="connsiteX2" fmla="*/ 1409752 w 7339007"/>
              <a:gd name="connsiteY2" fmla="*/ 773053 h 3246822"/>
              <a:gd name="connsiteX3" fmla="*/ 2653651 w 7339007"/>
              <a:gd name="connsiteY3" fmla="*/ 1623411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1782921 w 7339007"/>
              <a:gd name="connsiteY3" fmla="*/ 1004969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728720 w 7339007"/>
              <a:gd name="connsiteY4" fmla="*/ 3246822 h 3246822"/>
              <a:gd name="connsiteX5" fmla="*/ 4118391 w 7339007"/>
              <a:gd name="connsiteY5" fmla="*/ 2345686 h 3246822"/>
              <a:gd name="connsiteX6" fmla="*/ 4433596 w 7339007"/>
              <a:gd name="connsiteY6" fmla="*/ 2551074 h 3246822"/>
              <a:gd name="connsiteX7" fmla="*/ 4806766 w 7339007"/>
              <a:gd name="connsiteY7" fmla="*/ 1971284 h 3246822"/>
              <a:gd name="connsiteX8" fmla="*/ 5209575 w 7339007"/>
              <a:gd name="connsiteY8" fmla="*/ 2443222 h 3246822"/>
              <a:gd name="connsiteX9" fmla="*/ 5581431 w 7339007"/>
              <a:gd name="connsiteY9" fmla="*/ 2321302 h 3246822"/>
              <a:gd name="connsiteX10" fmla="*/ 5941095 w 7339007"/>
              <a:gd name="connsiteY10" fmla="*/ 2595622 h 3246822"/>
              <a:gd name="connsiteX11" fmla="*/ 6216519 w 7339007"/>
              <a:gd name="connsiteY11" fmla="*/ 2512422 h 3246822"/>
              <a:gd name="connsiteX12" fmla="*/ 6631150 w 7339007"/>
              <a:gd name="connsiteY12" fmla="*/ 2203200 h 3246822"/>
              <a:gd name="connsiteX13" fmla="*/ 6962857 w 7339007"/>
              <a:gd name="connsiteY13" fmla="*/ 1739368 h 3246822"/>
              <a:gd name="connsiteX14" fmla="*/ 7336026 w 7339007"/>
              <a:gd name="connsiteY14" fmla="*/ 2589727 h 32468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118391 w 7339007"/>
              <a:gd name="connsiteY4" fmla="*/ 2345686 h 2595622"/>
              <a:gd name="connsiteX5" fmla="*/ 4433596 w 7339007"/>
              <a:gd name="connsiteY5" fmla="*/ 2551074 h 2595622"/>
              <a:gd name="connsiteX6" fmla="*/ 4806766 w 7339007"/>
              <a:gd name="connsiteY6" fmla="*/ 1971284 h 2595622"/>
              <a:gd name="connsiteX7" fmla="*/ 5209575 w 7339007"/>
              <a:gd name="connsiteY7" fmla="*/ 2443222 h 2595622"/>
              <a:gd name="connsiteX8" fmla="*/ 5581431 w 7339007"/>
              <a:gd name="connsiteY8" fmla="*/ 2321302 h 2595622"/>
              <a:gd name="connsiteX9" fmla="*/ 5941095 w 7339007"/>
              <a:gd name="connsiteY9" fmla="*/ 2595622 h 2595622"/>
              <a:gd name="connsiteX10" fmla="*/ 6216519 w 7339007"/>
              <a:gd name="connsiteY10" fmla="*/ 2512422 h 2595622"/>
              <a:gd name="connsiteX11" fmla="*/ 6631150 w 7339007"/>
              <a:gd name="connsiteY11" fmla="*/ 2203200 h 2595622"/>
              <a:gd name="connsiteX12" fmla="*/ 6962857 w 7339007"/>
              <a:gd name="connsiteY12" fmla="*/ 1739368 h 2595622"/>
              <a:gd name="connsiteX13" fmla="*/ 7336026 w 7339007"/>
              <a:gd name="connsiteY13"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433596 w 7339007"/>
              <a:gd name="connsiteY4" fmla="*/ 2551074 h 2595622"/>
              <a:gd name="connsiteX5" fmla="*/ 4806766 w 7339007"/>
              <a:gd name="connsiteY5" fmla="*/ 1971284 h 2595622"/>
              <a:gd name="connsiteX6" fmla="*/ 5209575 w 7339007"/>
              <a:gd name="connsiteY6" fmla="*/ 2443222 h 2595622"/>
              <a:gd name="connsiteX7" fmla="*/ 5581431 w 7339007"/>
              <a:gd name="connsiteY7" fmla="*/ 2321302 h 2595622"/>
              <a:gd name="connsiteX8" fmla="*/ 5941095 w 7339007"/>
              <a:gd name="connsiteY8" fmla="*/ 2595622 h 2595622"/>
              <a:gd name="connsiteX9" fmla="*/ 6216519 w 7339007"/>
              <a:gd name="connsiteY9" fmla="*/ 2512422 h 2595622"/>
              <a:gd name="connsiteX10" fmla="*/ 6631150 w 7339007"/>
              <a:gd name="connsiteY10" fmla="*/ 2203200 h 2595622"/>
              <a:gd name="connsiteX11" fmla="*/ 6962857 w 7339007"/>
              <a:gd name="connsiteY11" fmla="*/ 1739368 h 2595622"/>
              <a:gd name="connsiteX12" fmla="*/ 7336026 w 7339007"/>
              <a:gd name="connsiteY12"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806766 w 7339007"/>
              <a:gd name="connsiteY4" fmla="*/ 1971284 h 2595622"/>
              <a:gd name="connsiteX5" fmla="*/ 5209575 w 7339007"/>
              <a:gd name="connsiteY5" fmla="*/ 2443222 h 2595622"/>
              <a:gd name="connsiteX6" fmla="*/ 5581431 w 7339007"/>
              <a:gd name="connsiteY6" fmla="*/ 2321302 h 2595622"/>
              <a:gd name="connsiteX7" fmla="*/ 5941095 w 7339007"/>
              <a:gd name="connsiteY7" fmla="*/ 2595622 h 2595622"/>
              <a:gd name="connsiteX8" fmla="*/ 6216519 w 7339007"/>
              <a:gd name="connsiteY8" fmla="*/ 2512422 h 2595622"/>
              <a:gd name="connsiteX9" fmla="*/ 6631150 w 7339007"/>
              <a:gd name="connsiteY9" fmla="*/ 2203200 h 2595622"/>
              <a:gd name="connsiteX10" fmla="*/ 6962857 w 7339007"/>
              <a:gd name="connsiteY10" fmla="*/ 1739368 h 2595622"/>
              <a:gd name="connsiteX11" fmla="*/ 7336026 w 7339007"/>
              <a:gd name="connsiteY11"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209575 w 7339007"/>
              <a:gd name="connsiteY4" fmla="*/ 2443222 h 2595622"/>
              <a:gd name="connsiteX5" fmla="*/ 5581431 w 7339007"/>
              <a:gd name="connsiteY5" fmla="*/ 2321302 h 2595622"/>
              <a:gd name="connsiteX6" fmla="*/ 5941095 w 7339007"/>
              <a:gd name="connsiteY6" fmla="*/ 2595622 h 2595622"/>
              <a:gd name="connsiteX7" fmla="*/ 6216519 w 7339007"/>
              <a:gd name="connsiteY7" fmla="*/ 2512422 h 2595622"/>
              <a:gd name="connsiteX8" fmla="*/ 6631150 w 7339007"/>
              <a:gd name="connsiteY8" fmla="*/ 2203200 h 2595622"/>
              <a:gd name="connsiteX9" fmla="*/ 6962857 w 7339007"/>
              <a:gd name="connsiteY9" fmla="*/ 1739368 h 2595622"/>
              <a:gd name="connsiteX10" fmla="*/ 7336026 w 7339007"/>
              <a:gd name="connsiteY10"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941095 w 7339007"/>
              <a:gd name="connsiteY4" fmla="*/ 2595622 h 2595622"/>
              <a:gd name="connsiteX5" fmla="*/ 6216519 w 7339007"/>
              <a:gd name="connsiteY5" fmla="*/ 2512422 h 2595622"/>
              <a:gd name="connsiteX6" fmla="*/ 6631150 w 7339007"/>
              <a:gd name="connsiteY6" fmla="*/ 2203200 h 2595622"/>
              <a:gd name="connsiteX7" fmla="*/ 6962857 w 7339007"/>
              <a:gd name="connsiteY7" fmla="*/ 1739368 h 2595622"/>
              <a:gd name="connsiteX8" fmla="*/ 7336026 w 7339007"/>
              <a:gd name="connsiteY8" fmla="*/ 2589727 h 2595622"/>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216519 w 7339007"/>
              <a:gd name="connsiteY4" fmla="*/ 2512422 h 2591143"/>
              <a:gd name="connsiteX5" fmla="*/ 6631150 w 7339007"/>
              <a:gd name="connsiteY5" fmla="*/ 2203200 h 2591143"/>
              <a:gd name="connsiteX6" fmla="*/ 6962857 w 7339007"/>
              <a:gd name="connsiteY6" fmla="*/ 1739368 h 2591143"/>
              <a:gd name="connsiteX7" fmla="*/ 7336026 w 7339007"/>
              <a:gd name="connsiteY7"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631150 w 7339007"/>
              <a:gd name="connsiteY4" fmla="*/ 2203200 h 2591143"/>
              <a:gd name="connsiteX5" fmla="*/ 6962857 w 7339007"/>
              <a:gd name="connsiteY5" fmla="*/ 1739368 h 2591143"/>
              <a:gd name="connsiteX6" fmla="*/ 7336026 w 7339007"/>
              <a:gd name="connsiteY6"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962857 w 7339007"/>
              <a:gd name="connsiteY4" fmla="*/ 1739368 h 2591143"/>
              <a:gd name="connsiteX5" fmla="*/ 7336026 w 7339007"/>
              <a:gd name="connsiteY5" fmla="*/ 2589727 h 2591143"/>
              <a:gd name="connsiteX0" fmla="*/ 0 w 7336025"/>
              <a:gd name="connsiteY0" fmla="*/ 0 h 2589727"/>
              <a:gd name="connsiteX1" fmla="*/ 746339 w 7336025"/>
              <a:gd name="connsiteY1" fmla="*/ 850358 h 2589727"/>
              <a:gd name="connsiteX2" fmla="*/ 1409752 w 7336025"/>
              <a:gd name="connsiteY2" fmla="*/ 773053 h 2589727"/>
              <a:gd name="connsiteX3" fmla="*/ 2156091 w 7336025"/>
              <a:gd name="connsiteY3" fmla="*/ 1391495 h 2589727"/>
              <a:gd name="connsiteX4" fmla="*/ 7336026 w 7336025"/>
              <a:gd name="connsiteY4" fmla="*/ 2589727 h 2589727"/>
              <a:gd name="connsiteX0" fmla="*/ 0 w 2156091"/>
              <a:gd name="connsiteY0" fmla="*/ 0 h 1391495"/>
              <a:gd name="connsiteX1" fmla="*/ 746339 w 2156091"/>
              <a:gd name="connsiteY1" fmla="*/ 850358 h 1391495"/>
              <a:gd name="connsiteX2" fmla="*/ 1409752 w 2156091"/>
              <a:gd name="connsiteY2" fmla="*/ 773053 h 1391495"/>
              <a:gd name="connsiteX3" fmla="*/ 2156091 w 2156091"/>
              <a:gd name="connsiteY3" fmla="*/ 1391495 h 1391495"/>
              <a:gd name="connsiteX0" fmla="*/ 0 w 1409753"/>
              <a:gd name="connsiteY0" fmla="*/ 0 h 850358"/>
              <a:gd name="connsiteX1" fmla="*/ 746339 w 1409753"/>
              <a:gd name="connsiteY1" fmla="*/ 850358 h 850358"/>
              <a:gd name="connsiteX2" fmla="*/ 1409752 w 1409753"/>
              <a:gd name="connsiteY2" fmla="*/ 773053 h 850358"/>
              <a:gd name="connsiteX0" fmla="*/ 0 w 1523399"/>
              <a:gd name="connsiteY0" fmla="*/ 0 h 850358"/>
              <a:gd name="connsiteX1" fmla="*/ 746339 w 1523399"/>
              <a:gd name="connsiteY1" fmla="*/ 850358 h 850358"/>
              <a:gd name="connsiteX2" fmla="*/ 1409752 w 1523399"/>
              <a:gd name="connsiteY2" fmla="*/ 773053 h 850358"/>
              <a:gd name="connsiteX3" fmla="*/ 1428221 w 1523399"/>
              <a:gd name="connsiteY3" fmla="*/ 761314 h 850358"/>
              <a:gd name="connsiteX0" fmla="*/ 0 w 2156092"/>
              <a:gd name="connsiteY0" fmla="*/ 0 h 1355289"/>
              <a:gd name="connsiteX1" fmla="*/ 746339 w 2156092"/>
              <a:gd name="connsiteY1" fmla="*/ 850358 h 1355289"/>
              <a:gd name="connsiteX2" fmla="*/ 1409752 w 2156092"/>
              <a:gd name="connsiteY2" fmla="*/ 773053 h 1355289"/>
              <a:gd name="connsiteX3" fmla="*/ 2156092 w 2156092"/>
              <a:gd name="connsiteY3" fmla="*/ 1352843 h 1355289"/>
              <a:gd name="connsiteX0" fmla="*/ 0 w 2156091"/>
              <a:gd name="connsiteY0" fmla="*/ 0 h 1393942"/>
              <a:gd name="connsiteX1" fmla="*/ 746339 w 2156091"/>
              <a:gd name="connsiteY1" fmla="*/ 850358 h 1393942"/>
              <a:gd name="connsiteX2" fmla="*/ 1409752 w 2156091"/>
              <a:gd name="connsiteY2" fmla="*/ 773053 h 1393942"/>
              <a:gd name="connsiteX3" fmla="*/ 2156091 w 2156091"/>
              <a:gd name="connsiteY3" fmla="*/ 1391496 h 1393942"/>
              <a:gd name="connsiteX0" fmla="*/ 0 w 2156092"/>
              <a:gd name="connsiteY0" fmla="*/ 0 h 1393942"/>
              <a:gd name="connsiteX1" fmla="*/ 746339 w 2156092"/>
              <a:gd name="connsiteY1" fmla="*/ 850358 h 1393942"/>
              <a:gd name="connsiteX2" fmla="*/ 1409752 w 2156092"/>
              <a:gd name="connsiteY2" fmla="*/ 773053 h 1393942"/>
              <a:gd name="connsiteX3" fmla="*/ 2156092 w 2156092"/>
              <a:gd name="connsiteY3" fmla="*/ 1391496 h 1393942"/>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285926"/>
              <a:gd name="connsiteY0" fmla="*/ 0 h 1491039"/>
              <a:gd name="connsiteX1" fmla="*/ 746339 w 2285926"/>
              <a:gd name="connsiteY1" fmla="*/ 850358 h 1491039"/>
              <a:gd name="connsiteX2" fmla="*/ 1409752 w 2285926"/>
              <a:gd name="connsiteY2" fmla="*/ 773053 h 1491039"/>
              <a:gd name="connsiteX3" fmla="*/ 2156092 w 2285926"/>
              <a:gd name="connsiteY3" fmla="*/ 1391496 h 1491039"/>
              <a:gd name="connsiteX4" fmla="*/ 2188756 w 2285926"/>
              <a:gd name="connsiteY4" fmla="*/ 1370312 h 1491039"/>
              <a:gd name="connsiteX0" fmla="*/ 0 w 2404871"/>
              <a:gd name="connsiteY0" fmla="*/ 0 h 1491039"/>
              <a:gd name="connsiteX1" fmla="*/ 746339 w 2404871"/>
              <a:gd name="connsiteY1" fmla="*/ 850358 h 1491039"/>
              <a:gd name="connsiteX2" fmla="*/ 1409752 w 2404871"/>
              <a:gd name="connsiteY2" fmla="*/ 773053 h 1491039"/>
              <a:gd name="connsiteX3" fmla="*/ 2156092 w 2404871"/>
              <a:gd name="connsiteY3" fmla="*/ 1391496 h 1491039"/>
              <a:gd name="connsiteX4" fmla="*/ 2404871 w 2404871"/>
              <a:gd name="connsiteY4" fmla="*/ 1314191 h 1491039"/>
              <a:gd name="connsiteX0" fmla="*/ 0 w 2902431"/>
              <a:gd name="connsiteY0" fmla="*/ 0 h 1491039"/>
              <a:gd name="connsiteX1" fmla="*/ 746339 w 2902431"/>
              <a:gd name="connsiteY1" fmla="*/ 850358 h 1491039"/>
              <a:gd name="connsiteX2" fmla="*/ 1409752 w 2902431"/>
              <a:gd name="connsiteY2" fmla="*/ 773053 h 1491039"/>
              <a:gd name="connsiteX3" fmla="*/ 2156092 w 2902431"/>
              <a:gd name="connsiteY3" fmla="*/ 1391496 h 1491039"/>
              <a:gd name="connsiteX4" fmla="*/ 2902431 w 2902431"/>
              <a:gd name="connsiteY4" fmla="*/ 1120927 h 1491039"/>
              <a:gd name="connsiteX0" fmla="*/ 0 w 2902431"/>
              <a:gd name="connsiteY0" fmla="*/ 0 h 1391496"/>
              <a:gd name="connsiteX1" fmla="*/ 746339 w 2902431"/>
              <a:gd name="connsiteY1" fmla="*/ 850358 h 1391496"/>
              <a:gd name="connsiteX2" fmla="*/ 1409752 w 2902431"/>
              <a:gd name="connsiteY2" fmla="*/ 773053 h 1391496"/>
              <a:gd name="connsiteX3" fmla="*/ 2156092 w 2902431"/>
              <a:gd name="connsiteY3" fmla="*/ 1391496 h 1391496"/>
              <a:gd name="connsiteX4" fmla="*/ 2902431 w 2902431"/>
              <a:gd name="connsiteY4" fmla="*/ 1120927 h 1391496"/>
              <a:gd name="connsiteX0" fmla="*/ 0 w 3029756"/>
              <a:gd name="connsiteY0" fmla="*/ 0 h 1391496"/>
              <a:gd name="connsiteX1" fmla="*/ 746339 w 3029756"/>
              <a:gd name="connsiteY1" fmla="*/ 850358 h 1391496"/>
              <a:gd name="connsiteX2" fmla="*/ 1409752 w 3029756"/>
              <a:gd name="connsiteY2" fmla="*/ 773053 h 1391496"/>
              <a:gd name="connsiteX3" fmla="*/ 2156092 w 3029756"/>
              <a:gd name="connsiteY3" fmla="*/ 1391496 h 1391496"/>
              <a:gd name="connsiteX4" fmla="*/ 2902431 w 3029756"/>
              <a:gd name="connsiteY4" fmla="*/ 1120927 h 1391496"/>
              <a:gd name="connsiteX5" fmla="*/ 2920042 w 3029756"/>
              <a:gd name="connsiteY5" fmla="*/ 1124895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728872"/>
              <a:gd name="connsiteY0" fmla="*/ 0 h 1391496"/>
              <a:gd name="connsiteX1" fmla="*/ 746339 w 3728872"/>
              <a:gd name="connsiteY1" fmla="*/ 850358 h 1391496"/>
              <a:gd name="connsiteX2" fmla="*/ 1409752 w 3728872"/>
              <a:gd name="connsiteY2" fmla="*/ 773053 h 1391496"/>
              <a:gd name="connsiteX3" fmla="*/ 2156092 w 3728872"/>
              <a:gd name="connsiteY3" fmla="*/ 1391496 h 1391496"/>
              <a:gd name="connsiteX4" fmla="*/ 2902431 w 3728872"/>
              <a:gd name="connsiteY4" fmla="*/ 1120927 h 1391496"/>
              <a:gd name="connsiteX5" fmla="*/ 3607306 w 3728872"/>
              <a:gd name="connsiteY5" fmla="*/ 1159580 h 1391496"/>
              <a:gd name="connsiteX6" fmla="*/ 3631825 w 3728872"/>
              <a:gd name="connsiteY6" fmla="*/ 1152164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40881 w 4353063"/>
              <a:gd name="connsiteY0" fmla="*/ 0 h 1391496"/>
              <a:gd name="connsiteX1" fmla="*/ 0 w 4353063"/>
              <a:gd name="connsiteY1" fmla="*/ 347874 h 1391496"/>
              <a:gd name="connsiteX2" fmla="*/ 787220 w 4353063"/>
              <a:gd name="connsiteY2" fmla="*/ 850358 h 1391496"/>
              <a:gd name="connsiteX3" fmla="*/ 1450633 w 4353063"/>
              <a:gd name="connsiteY3" fmla="*/ 773053 h 1391496"/>
              <a:gd name="connsiteX4" fmla="*/ 2196973 w 4353063"/>
              <a:gd name="connsiteY4" fmla="*/ 1391496 h 1391496"/>
              <a:gd name="connsiteX5" fmla="*/ 2943312 w 4353063"/>
              <a:gd name="connsiteY5" fmla="*/ 1120927 h 1391496"/>
              <a:gd name="connsiteX6" fmla="*/ 3648187 w 4353063"/>
              <a:gd name="connsiteY6" fmla="*/ 1159580 h 1391496"/>
              <a:gd name="connsiteX7" fmla="*/ 4353063 w 4353063"/>
              <a:gd name="connsiteY7"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53063"/>
              <a:gd name="connsiteY0" fmla="*/ 0 h 1043622"/>
              <a:gd name="connsiteX1" fmla="*/ 787220 w 4353063"/>
              <a:gd name="connsiteY1" fmla="*/ 502484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3648187 w 4353063"/>
              <a:gd name="connsiteY4" fmla="*/ 811706 h 1043622"/>
              <a:gd name="connsiteX5" fmla="*/ 4353063 w 4353063"/>
              <a:gd name="connsiteY5"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4353063 w 4353063"/>
              <a:gd name="connsiteY4" fmla="*/ 734401 h 1043622"/>
              <a:gd name="connsiteX0" fmla="*/ 0 w 2196973"/>
              <a:gd name="connsiteY0" fmla="*/ 0 h 1043622"/>
              <a:gd name="connsiteX1" fmla="*/ 1202436 w 2196973"/>
              <a:gd name="connsiteY1" fmla="*/ 425179 h 1043622"/>
              <a:gd name="connsiteX2" fmla="*/ 1741459 w 2196973"/>
              <a:gd name="connsiteY2" fmla="*/ 154611 h 1043622"/>
              <a:gd name="connsiteX3" fmla="*/ 2196973 w 2196973"/>
              <a:gd name="connsiteY3" fmla="*/ 1043622 h 1043622"/>
              <a:gd name="connsiteX0" fmla="*/ 0 w 1907313"/>
              <a:gd name="connsiteY0" fmla="*/ 0 h 966316"/>
              <a:gd name="connsiteX1" fmla="*/ 1202436 w 1907313"/>
              <a:gd name="connsiteY1" fmla="*/ 425179 h 966316"/>
              <a:gd name="connsiteX2" fmla="*/ 1741459 w 1907313"/>
              <a:gd name="connsiteY2" fmla="*/ 154611 h 966316"/>
              <a:gd name="connsiteX3" fmla="*/ 1907313 w 1907313"/>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2114630 w 2114630"/>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1886194 w 2114630"/>
              <a:gd name="connsiteY3" fmla="*/ 497008 h 966316"/>
              <a:gd name="connsiteX4" fmla="*/ 2114630 w 2114630"/>
              <a:gd name="connsiteY4" fmla="*/ 966316 h 966316"/>
              <a:gd name="connsiteX0" fmla="*/ 0 w 1886194"/>
              <a:gd name="connsiteY0" fmla="*/ 0 h 1082274"/>
              <a:gd name="connsiteX1" fmla="*/ 1202436 w 1886194"/>
              <a:gd name="connsiteY1" fmla="*/ 425179 h 1082274"/>
              <a:gd name="connsiteX2" fmla="*/ 1741459 w 1886194"/>
              <a:gd name="connsiteY2" fmla="*/ 154611 h 1082274"/>
              <a:gd name="connsiteX3" fmla="*/ 1886194 w 1886194"/>
              <a:gd name="connsiteY3" fmla="*/ 497008 h 1082274"/>
              <a:gd name="connsiteX4" fmla="*/ 1658533 w 1886194"/>
              <a:gd name="connsiteY4" fmla="*/ 1082274 h 1082274"/>
              <a:gd name="connsiteX0" fmla="*/ 0 w 2114632"/>
              <a:gd name="connsiteY0" fmla="*/ 0 h 1082274"/>
              <a:gd name="connsiteX1" fmla="*/ 1202436 w 2114632"/>
              <a:gd name="connsiteY1" fmla="*/ 425179 h 1082274"/>
              <a:gd name="connsiteX2" fmla="*/ 1741459 w 2114632"/>
              <a:gd name="connsiteY2" fmla="*/ 154611 h 1082274"/>
              <a:gd name="connsiteX3" fmla="*/ 2114632 w 2114632"/>
              <a:gd name="connsiteY3" fmla="*/ 927663 h 1082274"/>
              <a:gd name="connsiteX4" fmla="*/ 1658533 w 2114632"/>
              <a:gd name="connsiteY4" fmla="*/ 1082274 h 1082274"/>
              <a:gd name="connsiteX0" fmla="*/ 0 w 2280485"/>
              <a:gd name="connsiteY0" fmla="*/ 0 h 1236885"/>
              <a:gd name="connsiteX1" fmla="*/ 1202436 w 2280485"/>
              <a:gd name="connsiteY1" fmla="*/ 425179 h 1236885"/>
              <a:gd name="connsiteX2" fmla="*/ 1741459 w 2280485"/>
              <a:gd name="connsiteY2" fmla="*/ 154611 h 1236885"/>
              <a:gd name="connsiteX3" fmla="*/ 2114632 w 2280485"/>
              <a:gd name="connsiteY3" fmla="*/ 927663 h 1236885"/>
              <a:gd name="connsiteX4" fmla="*/ 2280485 w 2280485"/>
              <a:gd name="connsiteY4" fmla="*/ 1236885 h 1236885"/>
              <a:gd name="connsiteX0" fmla="*/ 0 w 2310665"/>
              <a:gd name="connsiteY0" fmla="*/ 0 h 1289332"/>
              <a:gd name="connsiteX1" fmla="*/ 1202436 w 2310665"/>
              <a:gd name="connsiteY1" fmla="*/ 425179 h 1289332"/>
              <a:gd name="connsiteX2" fmla="*/ 1741459 w 2310665"/>
              <a:gd name="connsiteY2" fmla="*/ 154611 h 1289332"/>
              <a:gd name="connsiteX3" fmla="*/ 2114632 w 2310665"/>
              <a:gd name="connsiteY3" fmla="*/ 927663 h 1289332"/>
              <a:gd name="connsiteX4" fmla="*/ 2280485 w 2310665"/>
              <a:gd name="connsiteY4" fmla="*/ 1236885 h 1289332"/>
              <a:gd name="connsiteX5" fmla="*/ 2295715 w 2310665"/>
              <a:gd name="connsiteY5" fmla="*/ 1242348 h 1289332"/>
              <a:gd name="connsiteX0" fmla="*/ 0 w 2446339"/>
              <a:gd name="connsiteY0" fmla="*/ 0 h 1430148"/>
              <a:gd name="connsiteX1" fmla="*/ 1202436 w 2446339"/>
              <a:gd name="connsiteY1" fmla="*/ 425179 h 1430148"/>
              <a:gd name="connsiteX2" fmla="*/ 1741459 w 2446339"/>
              <a:gd name="connsiteY2" fmla="*/ 154611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41462 w 2446339"/>
              <a:gd name="connsiteY2" fmla="*/ 115957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41462 w 2446339"/>
              <a:gd name="connsiteY2" fmla="*/ 231915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82925 w 2446339"/>
              <a:gd name="connsiteY2" fmla="*/ 115957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570729"/>
              <a:gd name="connsiteY0" fmla="*/ 618443 h 1314191"/>
              <a:gd name="connsiteX1" fmla="*/ 1326826 w 2570729"/>
              <a:gd name="connsiteY1" fmla="*/ 309222 h 1314191"/>
              <a:gd name="connsiteX2" fmla="*/ 1907315 w 2570729"/>
              <a:gd name="connsiteY2" fmla="*/ 0 h 1314191"/>
              <a:gd name="connsiteX3" fmla="*/ 2239022 w 2570729"/>
              <a:gd name="connsiteY3" fmla="*/ 811706 h 1314191"/>
              <a:gd name="connsiteX4" fmla="*/ 2404875 w 2570729"/>
              <a:gd name="connsiteY4" fmla="*/ 1120928 h 1314191"/>
              <a:gd name="connsiteX5" fmla="*/ 2570729 w 2570729"/>
              <a:gd name="connsiteY5" fmla="*/ 1314191 h 1314191"/>
              <a:gd name="connsiteX0" fmla="*/ 0 w 2570729"/>
              <a:gd name="connsiteY0" fmla="*/ 618443 h 1314191"/>
              <a:gd name="connsiteX1" fmla="*/ 1160974 w 2570729"/>
              <a:gd name="connsiteY1" fmla="*/ 1004970 h 1314191"/>
              <a:gd name="connsiteX2" fmla="*/ 1907315 w 2570729"/>
              <a:gd name="connsiteY2" fmla="*/ 0 h 1314191"/>
              <a:gd name="connsiteX3" fmla="*/ 2239022 w 2570729"/>
              <a:gd name="connsiteY3" fmla="*/ 811706 h 1314191"/>
              <a:gd name="connsiteX4" fmla="*/ 2404875 w 2570729"/>
              <a:gd name="connsiteY4" fmla="*/ 1120928 h 1314191"/>
              <a:gd name="connsiteX5" fmla="*/ 2570729 w 2570729"/>
              <a:gd name="connsiteY5" fmla="*/ 1314191 h 1314191"/>
              <a:gd name="connsiteX0" fmla="*/ 0 w 2570729"/>
              <a:gd name="connsiteY0" fmla="*/ 0 h 695748"/>
              <a:gd name="connsiteX1" fmla="*/ 1160974 w 2570729"/>
              <a:gd name="connsiteY1" fmla="*/ 386527 h 695748"/>
              <a:gd name="connsiteX2" fmla="*/ 1575607 w 2570729"/>
              <a:gd name="connsiteY2" fmla="*/ 347874 h 695748"/>
              <a:gd name="connsiteX3" fmla="*/ 2239022 w 2570729"/>
              <a:gd name="connsiteY3" fmla="*/ 193263 h 695748"/>
              <a:gd name="connsiteX4" fmla="*/ 2404875 w 2570729"/>
              <a:gd name="connsiteY4" fmla="*/ 502485 h 695748"/>
              <a:gd name="connsiteX5" fmla="*/ 2570729 w 2570729"/>
              <a:gd name="connsiteY5" fmla="*/ 695748 h 695748"/>
              <a:gd name="connsiteX0" fmla="*/ 0 w 2570729"/>
              <a:gd name="connsiteY0" fmla="*/ 231917 h 927665"/>
              <a:gd name="connsiteX1" fmla="*/ 1160974 w 2570729"/>
              <a:gd name="connsiteY1" fmla="*/ 618444 h 927665"/>
              <a:gd name="connsiteX2" fmla="*/ 1741461 w 2570729"/>
              <a:gd name="connsiteY2" fmla="*/ 0 h 927665"/>
              <a:gd name="connsiteX3" fmla="*/ 2239022 w 2570729"/>
              <a:gd name="connsiteY3" fmla="*/ 425180 h 927665"/>
              <a:gd name="connsiteX4" fmla="*/ 2404875 w 2570729"/>
              <a:gd name="connsiteY4" fmla="*/ 734402 h 927665"/>
              <a:gd name="connsiteX5" fmla="*/ 2570729 w 2570729"/>
              <a:gd name="connsiteY5" fmla="*/ 927665 h 927665"/>
              <a:gd name="connsiteX0" fmla="*/ 0 w 2570729"/>
              <a:gd name="connsiteY0" fmla="*/ 270569 h 966317"/>
              <a:gd name="connsiteX1" fmla="*/ 1160974 w 2570729"/>
              <a:gd name="connsiteY1" fmla="*/ 657096 h 966317"/>
              <a:gd name="connsiteX2" fmla="*/ 1741461 w 2570729"/>
              <a:gd name="connsiteY2" fmla="*/ 0 h 966317"/>
              <a:gd name="connsiteX3" fmla="*/ 2239022 w 2570729"/>
              <a:gd name="connsiteY3" fmla="*/ 463832 h 966317"/>
              <a:gd name="connsiteX4" fmla="*/ 2404875 w 2570729"/>
              <a:gd name="connsiteY4" fmla="*/ 773054 h 966317"/>
              <a:gd name="connsiteX5" fmla="*/ 2570729 w 2570729"/>
              <a:gd name="connsiteY5" fmla="*/ 966317 h 966317"/>
              <a:gd name="connsiteX0" fmla="*/ 0 w 2570729"/>
              <a:gd name="connsiteY0" fmla="*/ 231916 h 966317"/>
              <a:gd name="connsiteX1" fmla="*/ 1160974 w 2570729"/>
              <a:gd name="connsiteY1" fmla="*/ 657096 h 966317"/>
              <a:gd name="connsiteX2" fmla="*/ 1741461 w 2570729"/>
              <a:gd name="connsiteY2" fmla="*/ 0 h 966317"/>
              <a:gd name="connsiteX3" fmla="*/ 2239022 w 2570729"/>
              <a:gd name="connsiteY3" fmla="*/ 463832 h 966317"/>
              <a:gd name="connsiteX4" fmla="*/ 2404875 w 2570729"/>
              <a:gd name="connsiteY4" fmla="*/ 773054 h 966317"/>
              <a:gd name="connsiteX5" fmla="*/ 2570729 w 2570729"/>
              <a:gd name="connsiteY5" fmla="*/ 966317 h 966317"/>
              <a:gd name="connsiteX0" fmla="*/ 0 w 2570729"/>
              <a:gd name="connsiteY0" fmla="*/ 231916 h 966317"/>
              <a:gd name="connsiteX1" fmla="*/ 1160974 w 2570729"/>
              <a:gd name="connsiteY1" fmla="*/ 657096 h 966317"/>
              <a:gd name="connsiteX2" fmla="*/ 1741461 w 2570729"/>
              <a:gd name="connsiteY2" fmla="*/ 0 h 966317"/>
              <a:gd name="connsiteX3" fmla="*/ 2114631 w 2570729"/>
              <a:gd name="connsiteY3" fmla="*/ 618443 h 966317"/>
              <a:gd name="connsiteX4" fmla="*/ 2404875 w 2570729"/>
              <a:gd name="connsiteY4" fmla="*/ 773054 h 966317"/>
              <a:gd name="connsiteX5" fmla="*/ 2570729 w 2570729"/>
              <a:gd name="connsiteY5" fmla="*/ 966317 h 966317"/>
              <a:gd name="connsiteX0" fmla="*/ 0 w 2570729"/>
              <a:gd name="connsiteY0" fmla="*/ 231916 h 966317"/>
              <a:gd name="connsiteX1" fmla="*/ 1160974 w 2570729"/>
              <a:gd name="connsiteY1" fmla="*/ 657096 h 966317"/>
              <a:gd name="connsiteX2" fmla="*/ 1741461 w 2570729"/>
              <a:gd name="connsiteY2" fmla="*/ 0 h 966317"/>
              <a:gd name="connsiteX3" fmla="*/ 2073168 w 2570729"/>
              <a:gd name="connsiteY3" fmla="*/ 425179 h 966317"/>
              <a:gd name="connsiteX4" fmla="*/ 2404875 w 2570729"/>
              <a:gd name="connsiteY4" fmla="*/ 773054 h 966317"/>
              <a:gd name="connsiteX5" fmla="*/ 2570729 w 2570729"/>
              <a:gd name="connsiteY5" fmla="*/ 966317 h 966317"/>
              <a:gd name="connsiteX0" fmla="*/ 0 w 2570729"/>
              <a:gd name="connsiteY0" fmla="*/ 231916 h 966317"/>
              <a:gd name="connsiteX1" fmla="*/ 1160974 w 2570729"/>
              <a:gd name="connsiteY1" fmla="*/ 657096 h 966317"/>
              <a:gd name="connsiteX2" fmla="*/ 1741461 w 2570729"/>
              <a:gd name="connsiteY2" fmla="*/ 0 h 966317"/>
              <a:gd name="connsiteX3" fmla="*/ 2073168 w 2570729"/>
              <a:gd name="connsiteY3" fmla="*/ 425179 h 966317"/>
              <a:gd name="connsiteX4" fmla="*/ 2280484 w 2570729"/>
              <a:gd name="connsiteY4" fmla="*/ 541138 h 966317"/>
              <a:gd name="connsiteX5" fmla="*/ 2570729 w 2570729"/>
              <a:gd name="connsiteY5" fmla="*/ 966317 h 966317"/>
              <a:gd name="connsiteX0" fmla="*/ 0 w 2487801"/>
              <a:gd name="connsiteY0" fmla="*/ 231916 h 1043622"/>
              <a:gd name="connsiteX1" fmla="*/ 1160974 w 2487801"/>
              <a:gd name="connsiteY1" fmla="*/ 657096 h 1043622"/>
              <a:gd name="connsiteX2" fmla="*/ 1741461 w 2487801"/>
              <a:gd name="connsiteY2" fmla="*/ 0 h 1043622"/>
              <a:gd name="connsiteX3" fmla="*/ 2073168 w 2487801"/>
              <a:gd name="connsiteY3" fmla="*/ 425179 h 1043622"/>
              <a:gd name="connsiteX4" fmla="*/ 2280484 w 2487801"/>
              <a:gd name="connsiteY4" fmla="*/ 541138 h 1043622"/>
              <a:gd name="connsiteX5" fmla="*/ 2487801 w 2487801"/>
              <a:gd name="connsiteY5" fmla="*/ 1043622 h 1043622"/>
              <a:gd name="connsiteX0" fmla="*/ 0 w 2487801"/>
              <a:gd name="connsiteY0" fmla="*/ 231916 h 1043622"/>
              <a:gd name="connsiteX1" fmla="*/ 1160974 w 2487801"/>
              <a:gd name="connsiteY1" fmla="*/ 657096 h 1043622"/>
              <a:gd name="connsiteX2" fmla="*/ 1575607 w 2487801"/>
              <a:gd name="connsiteY2" fmla="*/ 0 h 1043622"/>
              <a:gd name="connsiteX3" fmla="*/ 2073168 w 2487801"/>
              <a:gd name="connsiteY3" fmla="*/ 425179 h 1043622"/>
              <a:gd name="connsiteX4" fmla="*/ 2280484 w 2487801"/>
              <a:gd name="connsiteY4" fmla="*/ 541138 h 1043622"/>
              <a:gd name="connsiteX5" fmla="*/ 2487801 w 2487801"/>
              <a:gd name="connsiteY5" fmla="*/ 1043622 h 1043622"/>
              <a:gd name="connsiteX0" fmla="*/ 0 w 2487801"/>
              <a:gd name="connsiteY0" fmla="*/ 270569 h 1082275"/>
              <a:gd name="connsiteX1" fmla="*/ 1160974 w 2487801"/>
              <a:gd name="connsiteY1" fmla="*/ 695749 h 1082275"/>
              <a:gd name="connsiteX2" fmla="*/ 1782924 w 2487801"/>
              <a:gd name="connsiteY2" fmla="*/ 0 h 1082275"/>
              <a:gd name="connsiteX3" fmla="*/ 2073168 w 2487801"/>
              <a:gd name="connsiteY3" fmla="*/ 463832 h 1082275"/>
              <a:gd name="connsiteX4" fmla="*/ 2280484 w 2487801"/>
              <a:gd name="connsiteY4" fmla="*/ 579791 h 1082275"/>
              <a:gd name="connsiteX5" fmla="*/ 2487801 w 2487801"/>
              <a:gd name="connsiteY5" fmla="*/ 1082275 h 1082275"/>
              <a:gd name="connsiteX0" fmla="*/ 373170 w 1326827"/>
              <a:gd name="connsiteY0" fmla="*/ 0 h 1971287"/>
              <a:gd name="connsiteX1" fmla="*/ 0 w 1326827"/>
              <a:gd name="connsiteY1" fmla="*/ 1584761 h 1971287"/>
              <a:gd name="connsiteX2" fmla="*/ 621950 w 1326827"/>
              <a:gd name="connsiteY2" fmla="*/ 889012 h 1971287"/>
              <a:gd name="connsiteX3" fmla="*/ 912194 w 1326827"/>
              <a:gd name="connsiteY3" fmla="*/ 1352844 h 1971287"/>
              <a:gd name="connsiteX4" fmla="*/ 1119510 w 1326827"/>
              <a:gd name="connsiteY4" fmla="*/ 1468803 h 1971287"/>
              <a:gd name="connsiteX5" fmla="*/ 1326827 w 1326827"/>
              <a:gd name="connsiteY5" fmla="*/ 1971287 h 1971287"/>
              <a:gd name="connsiteX0" fmla="*/ 0 w 1243900"/>
              <a:gd name="connsiteY0" fmla="*/ 0 h 1971287"/>
              <a:gd name="connsiteX1" fmla="*/ 1243900 w 1243900"/>
              <a:gd name="connsiteY1" fmla="*/ 193263 h 1971287"/>
              <a:gd name="connsiteX2" fmla="*/ 248780 w 1243900"/>
              <a:gd name="connsiteY2" fmla="*/ 889012 h 1971287"/>
              <a:gd name="connsiteX3" fmla="*/ 539024 w 1243900"/>
              <a:gd name="connsiteY3" fmla="*/ 1352844 h 1971287"/>
              <a:gd name="connsiteX4" fmla="*/ 746340 w 1243900"/>
              <a:gd name="connsiteY4" fmla="*/ 1468803 h 1971287"/>
              <a:gd name="connsiteX5" fmla="*/ 953657 w 1243900"/>
              <a:gd name="connsiteY5" fmla="*/ 1971287 h 1971287"/>
              <a:gd name="connsiteX0" fmla="*/ 0 w 1782923"/>
              <a:gd name="connsiteY0" fmla="*/ 231916 h 2203203"/>
              <a:gd name="connsiteX1" fmla="*/ 1243900 w 1782923"/>
              <a:gd name="connsiteY1" fmla="*/ 425179 h 2203203"/>
              <a:gd name="connsiteX2" fmla="*/ 1782923 w 1782923"/>
              <a:gd name="connsiteY2" fmla="*/ 0 h 2203203"/>
              <a:gd name="connsiteX3" fmla="*/ 539024 w 1782923"/>
              <a:gd name="connsiteY3" fmla="*/ 1584760 h 2203203"/>
              <a:gd name="connsiteX4" fmla="*/ 746340 w 1782923"/>
              <a:gd name="connsiteY4" fmla="*/ 1700719 h 2203203"/>
              <a:gd name="connsiteX5" fmla="*/ 953657 w 1782923"/>
              <a:gd name="connsiteY5" fmla="*/ 2203203 h 2203203"/>
              <a:gd name="connsiteX0" fmla="*/ 0 w 2114630"/>
              <a:gd name="connsiteY0" fmla="*/ 231916 h 2203203"/>
              <a:gd name="connsiteX1" fmla="*/ 1243900 w 2114630"/>
              <a:gd name="connsiteY1" fmla="*/ 425179 h 2203203"/>
              <a:gd name="connsiteX2" fmla="*/ 1782923 w 2114630"/>
              <a:gd name="connsiteY2" fmla="*/ 0 h 2203203"/>
              <a:gd name="connsiteX3" fmla="*/ 2114630 w 2114630"/>
              <a:gd name="connsiteY3" fmla="*/ 850359 h 2203203"/>
              <a:gd name="connsiteX4" fmla="*/ 746340 w 2114630"/>
              <a:gd name="connsiteY4" fmla="*/ 1700719 h 2203203"/>
              <a:gd name="connsiteX5" fmla="*/ 953657 w 2114630"/>
              <a:gd name="connsiteY5" fmla="*/ 2203203 h 2203203"/>
              <a:gd name="connsiteX0" fmla="*/ 0 w 2352127"/>
              <a:gd name="connsiteY0" fmla="*/ 231916 h 2203203"/>
              <a:gd name="connsiteX1" fmla="*/ 1243900 w 2352127"/>
              <a:gd name="connsiteY1" fmla="*/ 425179 h 2203203"/>
              <a:gd name="connsiteX2" fmla="*/ 1782923 w 2352127"/>
              <a:gd name="connsiteY2" fmla="*/ 0 h 2203203"/>
              <a:gd name="connsiteX3" fmla="*/ 2114630 w 2352127"/>
              <a:gd name="connsiteY3" fmla="*/ 850359 h 2203203"/>
              <a:gd name="connsiteX4" fmla="*/ 2321947 w 2352127"/>
              <a:gd name="connsiteY4" fmla="*/ 1120928 h 2203203"/>
              <a:gd name="connsiteX5" fmla="*/ 953657 w 2352127"/>
              <a:gd name="connsiteY5" fmla="*/ 2203203 h 2203203"/>
              <a:gd name="connsiteX0" fmla="*/ 0 w 2446336"/>
              <a:gd name="connsiteY0" fmla="*/ 231916 h 1739371"/>
              <a:gd name="connsiteX1" fmla="*/ 1243900 w 2446336"/>
              <a:gd name="connsiteY1" fmla="*/ 425179 h 1739371"/>
              <a:gd name="connsiteX2" fmla="*/ 1782923 w 2446336"/>
              <a:gd name="connsiteY2" fmla="*/ 0 h 1739371"/>
              <a:gd name="connsiteX3" fmla="*/ 2114630 w 2446336"/>
              <a:gd name="connsiteY3" fmla="*/ 850359 h 1739371"/>
              <a:gd name="connsiteX4" fmla="*/ 2321947 w 2446336"/>
              <a:gd name="connsiteY4" fmla="*/ 1120928 h 1739371"/>
              <a:gd name="connsiteX5" fmla="*/ 2446336 w 2446336"/>
              <a:gd name="connsiteY5" fmla="*/ 1739371 h 173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336" h="1739371">
                <a:moveTo>
                  <a:pt x="0" y="231916"/>
                </a:moveTo>
                <a:lnTo>
                  <a:pt x="1243900" y="425179"/>
                </a:lnTo>
                <a:lnTo>
                  <a:pt x="1782923" y="0"/>
                </a:lnTo>
                <a:lnTo>
                  <a:pt x="2114630" y="850359"/>
                </a:lnTo>
                <a:lnTo>
                  <a:pt x="2321947" y="1120928"/>
                </a:lnTo>
                <a:cubicBezTo>
                  <a:pt x="2352127" y="1173375"/>
                  <a:pt x="2443163" y="1738233"/>
                  <a:pt x="2446336" y="1739371"/>
                </a:cubicBezTo>
              </a:path>
            </a:pathLst>
          </a:custGeom>
          <a:noFill/>
          <a:ln w="38100" cap="flat" cmpd="sng" algn="ctr">
            <a:solidFill>
              <a:srgbClr val="3FCBA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 name="Textfeld 29"/>
          <p:cNvSpPr txBox="1"/>
          <p:nvPr/>
        </p:nvSpPr>
        <p:spPr>
          <a:xfrm>
            <a:off x="7884368" y="2924944"/>
            <a:ext cx="400110" cy="2628292"/>
          </a:xfrm>
          <a:prstGeom prst="rect">
            <a:avLst/>
          </a:prstGeom>
          <a:solidFill>
            <a:srgbClr val="3FCBA8"/>
          </a:solidFill>
        </p:spPr>
        <p:txBody>
          <a:bodyPr vert="vert" wrap="square" rtlCol="0">
            <a:spAutoFit/>
          </a:bodyPr>
          <a:lstStyle/>
          <a:p>
            <a:pPr algn="ctr"/>
            <a:r>
              <a:rPr lang="en-US" sz="1400" dirty="0" err="1" smtClean="0">
                <a:solidFill>
                  <a:schemeClr val="bg1"/>
                </a:solidFill>
                <a:latin typeface="Calibri" pitchFamily="34" charset="0"/>
              </a:rPr>
              <a:t>MSwr</a:t>
            </a:r>
            <a:r>
              <a:rPr lang="en-US" sz="1400" dirty="0" smtClean="0">
                <a:solidFill>
                  <a:schemeClr val="bg1"/>
                </a:solidFill>
                <a:latin typeface="Calibri" pitchFamily="34" charset="0"/>
              </a:rPr>
              <a:t>-HIR-MOS</a:t>
            </a:r>
            <a:endParaRPr lang="en-US" sz="1400" dirty="0" smtClean="0">
              <a:solidFill>
                <a:schemeClr val="bg1"/>
              </a:solidFill>
              <a:latin typeface="Calibri" pitchFamily="34" charset="0"/>
            </a:endParaRPr>
          </a:p>
        </p:txBody>
      </p:sp>
      <p:sp>
        <p:nvSpPr>
          <p:cNvPr id="32" name="Textfeld 31"/>
          <p:cNvSpPr txBox="1"/>
          <p:nvPr/>
        </p:nvSpPr>
        <p:spPr>
          <a:xfrm>
            <a:off x="7884368" y="2924944"/>
            <a:ext cx="400110" cy="2628292"/>
          </a:xfrm>
          <a:prstGeom prst="rect">
            <a:avLst/>
          </a:prstGeom>
          <a:solidFill>
            <a:srgbClr val="0700C5"/>
          </a:solidFill>
        </p:spPr>
        <p:txBody>
          <a:bodyPr vert="vert" wrap="square" rtlCol="0">
            <a:spAutoFit/>
          </a:bodyPr>
          <a:lstStyle/>
          <a:p>
            <a:pPr algn="ctr"/>
            <a:r>
              <a:rPr lang="en-US" sz="1400" dirty="0" err="1" smtClean="0">
                <a:solidFill>
                  <a:schemeClr val="bg1"/>
                </a:solidFill>
                <a:latin typeface="Calibri" pitchFamily="34" charset="0"/>
              </a:rPr>
              <a:t>MSwr</a:t>
            </a:r>
            <a:r>
              <a:rPr lang="en-US" sz="1400" dirty="0" smtClean="0">
                <a:solidFill>
                  <a:schemeClr val="bg1"/>
                </a:solidFill>
                <a:latin typeface="Calibri" pitchFamily="34" charset="0"/>
              </a:rPr>
              <a:t>-EZ-MOS</a:t>
            </a:r>
            <a:endParaRPr lang="en-US" sz="1400" dirty="0" smtClean="0">
              <a:solidFill>
                <a:schemeClr val="bg1"/>
              </a:solidFill>
              <a:latin typeface="Calibri" pitchFamily="34" charset="0"/>
            </a:endParaRPr>
          </a:p>
        </p:txBody>
      </p:sp>
      <p:sp>
        <p:nvSpPr>
          <p:cNvPr id="33" name="Freihandform 32"/>
          <p:cNvSpPr/>
          <p:nvPr/>
        </p:nvSpPr>
        <p:spPr>
          <a:xfrm>
            <a:off x="5328085" y="4293096"/>
            <a:ext cx="2160240" cy="1440160"/>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0 w 7951112"/>
              <a:gd name="connsiteY0" fmla="*/ 1280160 h 3517392"/>
              <a:gd name="connsiteX1" fmla="*/ 798 w 7951112"/>
              <a:gd name="connsiteY1" fmla="*/ 1277162 h 3517392"/>
              <a:gd name="connsiteX2" fmla="*/ 359664 w 7951112"/>
              <a:gd name="connsiteY2" fmla="*/ 304800 h 3517392"/>
              <a:gd name="connsiteX3" fmla="*/ 719328 w 7951112"/>
              <a:gd name="connsiteY3" fmla="*/ 353568 h 3517392"/>
              <a:gd name="connsiteX4" fmla="*/ 1078992 w 7951112"/>
              <a:gd name="connsiteY4" fmla="*/ 0 h 3517392"/>
              <a:gd name="connsiteX5" fmla="*/ 1463040 w 7951112"/>
              <a:gd name="connsiteY5" fmla="*/ 6096 h 3517392"/>
              <a:gd name="connsiteX6" fmla="*/ 1811562 w 7951112"/>
              <a:gd name="connsiteY6" fmla="*/ 2048591 h 3517392"/>
              <a:gd name="connsiteX7" fmla="*/ 2182368 w 7951112"/>
              <a:gd name="connsiteY7" fmla="*/ 780288 h 3517392"/>
              <a:gd name="connsiteX8" fmla="*/ 2542032 w 7951112"/>
              <a:gd name="connsiteY8" fmla="*/ 1066800 h 3517392"/>
              <a:gd name="connsiteX9" fmla="*/ 2919984 w 7951112"/>
              <a:gd name="connsiteY9" fmla="*/ 1773936 h 3517392"/>
              <a:gd name="connsiteX10" fmla="*/ 3279648 w 7951112"/>
              <a:gd name="connsiteY10" fmla="*/ 2267712 h 3517392"/>
              <a:gd name="connsiteX11" fmla="*/ 3639312 w 7951112"/>
              <a:gd name="connsiteY11" fmla="*/ 3517392 h 3517392"/>
              <a:gd name="connsiteX12" fmla="*/ 3998976 w 7951112"/>
              <a:gd name="connsiteY12" fmla="*/ 2529840 h 3517392"/>
              <a:gd name="connsiteX13" fmla="*/ 4340825 w 7951112"/>
              <a:gd name="connsiteY13" fmla="*/ 2589728 h 3517392"/>
              <a:gd name="connsiteX14" fmla="*/ 4730496 w 7951112"/>
              <a:gd name="connsiteY14" fmla="*/ 1688592 h 3517392"/>
              <a:gd name="connsiteX15" fmla="*/ 5045701 w 7951112"/>
              <a:gd name="connsiteY15" fmla="*/ 1893980 h 3517392"/>
              <a:gd name="connsiteX16" fmla="*/ 5418871 w 7951112"/>
              <a:gd name="connsiteY16" fmla="*/ 1314190 h 3517392"/>
              <a:gd name="connsiteX17" fmla="*/ 5821680 w 7951112"/>
              <a:gd name="connsiteY17" fmla="*/ 1786128 h 3517392"/>
              <a:gd name="connsiteX18" fmla="*/ 6193536 w 7951112"/>
              <a:gd name="connsiteY18" fmla="*/ 1664208 h 3517392"/>
              <a:gd name="connsiteX19" fmla="*/ 6553200 w 7951112"/>
              <a:gd name="connsiteY19" fmla="*/ 1938528 h 3517392"/>
              <a:gd name="connsiteX20" fmla="*/ 6828624 w 7951112"/>
              <a:gd name="connsiteY20" fmla="*/ 1855328 h 3517392"/>
              <a:gd name="connsiteX21" fmla="*/ 7243255 w 7951112"/>
              <a:gd name="connsiteY21" fmla="*/ 1546106 h 3517392"/>
              <a:gd name="connsiteX22" fmla="*/ 7574962 w 7951112"/>
              <a:gd name="connsiteY22" fmla="*/ 1082274 h 3517392"/>
              <a:gd name="connsiteX23" fmla="*/ 7948131 w 7951112"/>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1 w 7591449"/>
              <a:gd name="connsiteY0" fmla="*/ 304800 h 3517392"/>
              <a:gd name="connsiteX1" fmla="*/ 359665 w 7591449"/>
              <a:gd name="connsiteY1" fmla="*/ 353568 h 3517392"/>
              <a:gd name="connsiteX2" fmla="*/ 719329 w 7591449"/>
              <a:gd name="connsiteY2" fmla="*/ 0 h 3517392"/>
              <a:gd name="connsiteX3" fmla="*/ 1103377 w 7591449"/>
              <a:gd name="connsiteY3" fmla="*/ 6096 h 3517392"/>
              <a:gd name="connsiteX4" fmla="*/ 1451899 w 7591449"/>
              <a:gd name="connsiteY4" fmla="*/ 2048591 h 3517392"/>
              <a:gd name="connsiteX5" fmla="*/ 1822705 w 7591449"/>
              <a:gd name="connsiteY5" fmla="*/ 780288 h 3517392"/>
              <a:gd name="connsiteX6" fmla="*/ 2182369 w 7591449"/>
              <a:gd name="connsiteY6" fmla="*/ 1066800 h 3517392"/>
              <a:gd name="connsiteX7" fmla="*/ 2560321 w 7591449"/>
              <a:gd name="connsiteY7" fmla="*/ 1773936 h 3517392"/>
              <a:gd name="connsiteX8" fmla="*/ 2919985 w 7591449"/>
              <a:gd name="connsiteY8" fmla="*/ 2267712 h 3517392"/>
              <a:gd name="connsiteX9" fmla="*/ 3279649 w 7591449"/>
              <a:gd name="connsiteY9" fmla="*/ 3517392 h 3517392"/>
              <a:gd name="connsiteX10" fmla="*/ 3639313 w 7591449"/>
              <a:gd name="connsiteY10" fmla="*/ 2529840 h 3517392"/>
              <a:gd name="connsiteX11" fmla="*/ 3981162 w 7591449"/>
              <a:gd name="connsiteY11" fmla="*/ 2589728 h 3517392"/>
              <a:gd name="connsiteX12" fmla="*/ 4370833 w 7591449"/>
              <a:gd name="connsiteY12" fmla="*/ 1688592 h 3517392"/>
              <a:gd name="connsiteX13" fmla="*/ 4686038 w 7591449"/>
              <a:gd name="connsiteY13" fmla="*/ 1893980 h 3517392"/>
              <a:gd name="connsiteX14" fmla="*/ 5059208 w 7591449"/>
              <a:gd name="connsiteY14" fmla="*/ 1314190 h 3517392"/>
              <a:gd name="connsiteX15" fmla="*/ 5462017 w 7591449"/>
              <a:gd name="connsiteY15" fmla="*/ 1786128 h 3517392"/>
              <a:gd name="connsiteX16" fmla="*/ 5833873 w 7591449"/>
              <a:gd name="connsiteY16" fmla="*/ 1664208 h 3517392"/>
              <a:gd name="connsiteX17" fmla="*/ 6193537 w 7591449"/>
              <a:gd name="connsiteY17" fmla="*/ 1938528 h 3517392"/>
              <a:gd name="connsiteX18" fmla="*/ 6468961 w 7591449"/>
              <a:gd name="connsiteY18" fmla="*/ 1855328 h 3517392"/>
              <a:gd name="connsiteX19" fmla="*/ 6883592 w 7591449"/>
              <a:gd name="connsiteY19" fmla="*/ 1546106 h 3517392"/>
              <a:gd name="connsiteX20" fmla="*/ 7215299 w 7591449"/>
              <a:gd name="connsiteY20" fmla="*/ 1082274 h 3517392"/>
              <a:gd name="connsiteX21" fmla="*/ 7588468 w 7591449"/>
              <a:gd name="connsiteY21" fmla="*/ 1932633 h 3517392"/>
              <a:gd name="connsiteX0" fmla="*/ 0 w 7591448"/>
              <a:gd name="connsiteY0" fmla="*/ 298704 h 3511296"/>
              <a:gd name="connsiteX1" fmla="*/ 359664 w 7591448"/>
              <a:gd name="connsiteY1" fmla="*/ 347472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298704 h 3511296"/>
              <a:gd name="connsiteX1" fmla="*/ 1103376 w 7591448"/>
              <a:gd name="connsiteY1" fmla="*/ 0 h 3511296"/>
              <a:gd name="connsiteX2" fmla="*/ 1451898 w 7591448"/>
              <a:gd name="connsiteY2" fmla="*/ 2042495 h 3511296"/>
              <a:gd name="connsiteX3" fmla="*/ 1822704 w 7591448"/>
              <a:gd name="connsiteY3" fmla="*/ 774192 h 3511296"/>
              <a:gd name="connsiteX4" fmla="*/ 2182368 w 7591448"/>
              <a:gd name="connsiteY4" fmla="*/ 1060704 h 3511296"/>
              <a:gd name="connsiteX5" fmla="*/ 2560320 w 7591448"/>
              <a:gd name="connsiteY5" fmla="*/ 1767840 h 3511296"/>
              <a:gd name="connsiteX6" fmla="*/ 2919984 w 7591448"/>
              <a:gd name="connsiteY6" fmla="*/ 2261616 h 3511296"/>
              <a:gd name="connsiteX7" fmla="*/ 3279648 w 7591448"/>
              <a:gd name="connsiteY7" fmla="*/ 3511296 h 3511296"/>
              <a:gd name="connsiteX8" fmla="*/ 3639312 w 7591448"/>
              <a:gd name="connsiteY8" fmla="*/ 2523744 h 3511296"/>
              <a:gd name="connsiteX9" fmla="*/ 3981161 w 7591448"/>
              <a:gd name="connsiteY9" fmla="*/ 2583632 h 3511296"/>
              <a:gd name="connsiteX10" fmla="*/ 4370832 w 7591448"/>
              <a:gd name="connsiteY10" fmla="*/ 1682496 h 3511296"/>
              <a:gd name="connsiteX11" fmla="*/ 4686037 w 7591448"/>
              <a:gd name="connsiteY11" fmla="*/ 1887884 h 3511296"/>
              <a:gd name="connsiteX12" fmla="*/ 5059207 w 7591448"/>
              <a:gd name="connsiteY12" fmla="*/ 1308094 h 3511296"/>
              <a:gd name="connsiteX13" fmla="*/ 5462016 w 7591448"/>
              <a:gd name="connsiteY13" fmla="*/ 1780032 h 3511296"/>
              <a:gd name="connsiteX14" fmla="*/ 5833872 w 7591448"/>
              <a:gd name="connsiteY14" fmla="*/ 1658112 h 3511296"/>
              <a:gd name="connsiteX15" fmla="*/ 6193536 w 7591448"/>
              <a:gd name="connsiteY15" fmla="*/ 1932432 h 3511296"/>
              <a:gd name="connsiteX16" fmla="*/ 6468960 w 7591448"/>
              <a:gd name="connsiteY16" fmla="*/ 1849232 h 3511296"/>
              <a:gd name="connsiteX17" fmla="*/ 6883591 w 7591448"/>
              <a:gd name="connsiteY17" fmla="*/ 1540010 h 3511296"/>
              <a:gd name="connsiteX18" fmla="*/ 7215298 w 7591448"/>
              <a:gd name="connsiteY18" fmla="*/ 1076178 h 3511296"/>
              <a:gd name="connsiteX19" fmla="*/ 7588467 w 7591448"/>
              <a:gd name="connsiteY19" fmla="*/ 1926537 h 3511296"/>
              <a:gd name="connsiteX0" fmla="*/ 0 w 7591448"/>
              <a:gd name="connsiteY0" fmla="*/ 298704 h 3511296"/>
              <a:gd name="connsiteX1" fmla="*/ 625611 w 7591448"/>
              <a:gd name="connsiteY1" fmla="*/ 1192137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0 h 3251245"/>
              <a:gd name="connsiteX1" fmla="*/ 625611 w 7591448"/>
              <a:gd name="connsiteY1" fmla="*/ 893433 h 3251245"/>
              <a:gd name="connsiteX2" fmla="*/ 1662194 w 7591448"/>
              <a:gd name="connsiteY2" fmla="*/ 3251245 h 3251245"/>
              <a:gd name="connsiteX3" fmla="*/ 1451898 w 7591448"/>
              <a:gd name="connsiteY3" fmla="*/ 1743791 h 3251245"/>
              <a:gd name="connsiteX4" fmla="*/ 1822704 w 7591448"/>
              <a:gd name="connsiteY4" fmla="*/ 475488 h 3251245"/>
              <a:gd name="connsiteX5" fmla="*/ 2182368 w 7591448"/>
              <a:gd name="connsiteY5" fmla="*/ 762000 h 3251245"/>
              <a:gd name="connsiteX6" fmla="*/ 2560320 w 7591448"/>
              <a:gd name="connsiteY6" fmla="*/ 1469136 h 3251245"/>
              <a:gd name="connsiteX7" fmla="*/ 2919984 w 7591448"/>
              <a:gd name="connsiteY7" fmla="*/ 1962912 h 3251245"/>
              <a:gd name="connsiteX8" fmla="*/ 3279648 w 7591448"/>
              <a:gd name="connsiteY8" fmla="*/ 3212592 h 3251245"/>
              <a:gd name="connsiteX9" fmla="*/ 3639312 w 7591448"/>
              <a:gd name="connsiteY9" fmla="*/ 2225040 h 3251245"/>
              <a:gd name="connsiteX10" fmla="*/ 3981161 w 7591448"/>
              <a:gd name="connsiteY10" fmla="*/ 2284928 h 3251245"/>
              <a:gd name="connsiteX11" fmla="*/ 4370832 w 7591448"/>
              <a:gd name="connsiteY11" fmla="*/ 1383792 h 3251245"/>
              <a:gd name="connsiteX12" fmla="*/ 4686037 w 7591448"/>
              <a:gd name="connsiteY12" fmla="*/ 1589180 h 3251245"/>
              <a:gd name="connsiteX13" fmla="*/ 5059207 w 7591448"/>
              <a:gd name="connsiteY13" fmla="*/ 1009390 h 3251245"/>
              <a:gd name="connsiteX14" fmla="*/ 5462016 w 7591448"/>
              <a:gd name="connsiteY14" fmla="*/ 1481328 h 3251245"/>
              <a:gd name="connsiteX15" fmla="*/ 5833872 w 7591448"/>
              <a:gd name="connsiteY15" fmla="*/ 1359408 h 3251245"/>
              <a:gd name="connsiteX16" fmla="*/ 6193536 w 7591448"/>
              <a:gd name="connsiteY16" fmla="*/ 1633728 h 3251245"/>
              <a:gd name="connsiteX17" fmla="*/ 6468960 w 7591448"/>
              <a:gd name="connsiteY17" fmla="*/ 1550528 h 3251245"/>
              <a:gd name="connsiteX18" fmla="*/ 6883591 w 7591448"/>
              <a:gd name="connsiteY18" fmla="*/ 1241306 h 3251245"/>
              <a:gd name="connsiteX19" fmla="*/ 7215298 w 7591448"/>
              <a:gd name="connsiteY19" fmla="*/ 777474 h 3251245"/>
              <a:gd name="connsiteX20" fmla="*/ 7588467 w 7591448"/>
              <a:gd name="connsiteY20"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1822704 w 7591448"/>
              <a:gd name="connsiteY3" fmla="*/ 475488 h 3251245"/>
              <a:gd name="connsiteX4" fmla="*/ 2182368 w 7591448"/>
              <a:gd name="connsiteY4" fmla="*/ 762000 h 3251245"/>
              <a:gd name="connsiteX5" fmla="*/ 2560320 w 7591448"/>
              <a:gd name="connsiteY5" fmla="*/ 1469136 h 3251245"/>
              <a:gd name="connsiteX6" fmla="*/ 2919984 w 7591448"/>
              <a:gd name="connsiteY6" fmla="*/ 1962912 h 3251245"/>
              <a:gd name="connsiteX7" fmla="*/ 3279648 w 7591448"/>
              <a:gd name="connsiteY7" fmla="*/ 3212592 h 3251245"/>
              <a:gd name="connsiteX8" fmla="*/ 3639312 w 7591448"/>
              <a:gd name="connsiteY8" fmla="*/ 2225040 h 3251245"/>
              <a:gd name="connsiteX9" fmla="*/ 3981161 w 7591448"/>
              <a:gd name="connsiteY9" fmla="*/ 2284928 h 3251245"/>
              <a:gd name="connsiteX10" fmla="*/ 4370832 w 7591448"/>
              <a:gd name="connsiteY10" fmla="*/ 1383792 h 3251245"/>
              <a:gd name="connsiteX11" fmla="*/ 4686037 w 7591448"/>
              <a:gd name="connsiteY11" fmla="*/ 1589180 h 3251245"/>
              <a:gd name="connsiteX12" fmla="*/ 5059207 w 7591448"/>
              <a:gd name="connsiteY12" fmla="*/ 1009390 h 3251245"/>
              <a:gd name="connsiteX13" fmla="*/ 5462016 w 7591448"/>
              <a:gd name="connsiteY13" fmla="*/ 1481328 h 3251245"/>
              <a:gd name="connsiteX14" fmla="*/ 5833872 w 7591448"/>
              <a:gd name="connsiteY14" fmla="*/ 1359408 h 3251245"/>
              <a:gd name="connsiteX15" fmla="*/ 6193536 w 7591448"/>
              <a:gd name="connsiteY15" fmla="*/ 1633728 h 3251245"/>
              <a:gd name="connsiteX16" fmla="*/ 6468960 w 7591448"/>
              <a:gd name="connsiteY16" fmla="*/ 1550528 h 3251245"/>
              <a:gd name="connsiteX17" fmla="*/ 6883591 w 7591448"/>
              <a:gd name="connsiteY17" fmla="*/ 1241306 h 3251245"/>
              <a:gd name="connsiteX18" fmla="*/ 7215298 w 7591448"/>
              <a:gd name="connsiteY18" fmla="*/ 777474 h 3251245"/>
              <a:gd name="connsiteX19" fmla="*/ 7588467 w 7591448"/>
              <a:gd name="connsiteY19"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2182368 w 7591448"/>
              <a:gd name="connsiteY3" fmla="*/ 762000 h 3251245"/>
              <a:gd name="connsiteX4" fmla="*/ 2560320 w 7591448"/>
              <a:gd name="connsiteY4" fmla="*/ 1469136 h 3251245"/>
              <a:gd name="connsiteX5" fmla="*/ 2919984 w 7591448"/>
              <a:gd name="connsiteY5" fmla="*/ 1962912 h 3251245"/>
              <a:gd name="connsiteX6" fmla="*/ 3279648 w 7591448"/>
              <a:gd name="connsiteY6" fmla="*/ 3212592 h 3251245"/>
              <a:gd name="connsiteX7" fmla="*/ 3639312 w 7591448"/>
              <a:gd name="connsiteY7" fmla="*/ 2225040 h 3251245"/>
              <a:gd name="connsiteX8" fmla="*/ 3981161 w 7591448"/>
              <a:gd name="connsiteY8" fmla="*/ 2284928 h 3251245"/>
              <a:gd name="connsiteX9" fmla="*/ 4370832 w 7591448"/>
              <a:gd name="connsiteY9" fmla="*/ 1383792 h 3251245"/>
              <a:gd name="connsiteX10" fmla="*/ 4686037 w 7591448"/>
              <a:gd name="connsiteY10" fmla="*/ 1589180 h 3251245"/>
              <a:gd name="connsiteX11" fmla="*/ 5059207 w 7591448"/>
              <a:gd name="connsiteY11" fmla="*/ 1009390 h 3251245"/>
              <a:gd name="connsiteX12" fmla="*/ 5462016 w 7591448"/>
              <a:gd name="connsiteY12" fmla="*/ 1481328 h 3251245"/>
              <a:gd name="connsiteX13" fmla="*/ 5833872 w 7591448"/>
              <a:gd name="connsiteY13" fmla="*/ 1359408 h 3251245"/>
              <a:gd name="connsiteX14" fmla="*/ 6193536 w 7591448"/>
              <a:gd name="connsiteY14" fmla="*/ 1633728 h 3251245"/>
              <a:gd name="connsiteX15" fmla="*/ 6468960 w 7591448"/>
              <a:gd name="connsiteY15" fmla="*/ 1550528 h 3251245"/>
              <a:gd name="connsiteX16" fmla="*/ 6883591 w 7591448"/>
              <a:gd name="connsiteY16" fmla="*/ 1241306 h 3251245"/>
              <a:gd name="connsiteX17" fmla="*/ 7215298 w 7591448"/>
              <a:gd name="connsiteY17" fmla="*/ 777474 h 3251245"/>
              <a:gd name="connsiteX18" fmla="*/ 7588467 w 7591448"/>
              <a:gd name="connsiteY18" fmla="*/ 1627833 h 3251245"/>
              <a:gd name="connsiteX0" fmla="*/ 0 w 7339007"/>
              <a:gd name="connsiteY0" fmla="*/ 0 h 4213139"/>
              <a:gd name="connsiteX1" fmla="*/ 373170 w 7339007"/>
              <a:gd name="connsiteY1" fmla="*/ 1855327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04875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46339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174486"/>
              <a:gd name="connsiteX1" fmla="*/ 746339 w 7339007"/>
              <a:gd name="connsiteY1" fmla="*/ 850358 h 4174486"/>
              <a:gd name="connsiteX2" fmla="*/ 1409752 w 7339007"/>
              <a:gd name="connsiteY2" fmla="*/ 734400 h 4174486"/>
              <a:gd name="connsiteX3" fmla="*/ 1929927 w 7339007"/>
              <a:gd name="connsiteY3" fmla="*/ 1723894 h 4174486"/>
              <a:gd name="connsiteX4" fmla="*/ 2307879 w 7339007"/>
              <a:gd name="connsiteY4" fmla="*/ 2431030 h 4174486"/>
              <a:gd name="connsiteX5" fmla="*/ 2667543 w 7339007"/>
              <a:gd name="connsiteY5" fmla="*/ 2924806 h 4174486"/>
              <a:gd name="connsiteX6" fmla="*/ 3027207 w 7339007"/>
              <a:gd name="connsiteY6" fmla="*/ 4174486 h 4174486"/>
              <a:gd name="connsiteX7" fmla="*/ 3386871 w 7339007"/>
              <a:gd name="connsiteY7" fmla="*/ 3186934 h 4174486"/>
              <a:gd name="connsiteX8" fmla="*/ 3728720 w 7339007"/>
              <a:gd name="connsiteY8" fmla="*/ 3246822 h 4174486"/>
              <a:gd name="connsiteX9" fmla="*/ 4118391 w 7339007"/>
              <a:gd name="connsiteY9" fmla="*/ 2345686 h 4174486"/>
              <a:gd name="connsiteX10" fmla="*/ 4433596 w 7339007"/>
              <a:gd name="connsiteY10" fmla="*/ 2551074 h 4174486"/>
              <a:gd name="connsiteX11" fmla="*/ 4806766 w 7339007"/>
              <a:gd name="connsiteY11" fmla="*/ 1971284 h 4174486"/>
              <a:gd name="connsiteX12" fmla="*/ 5209575 w 7339007"/>
              <a:gd name="connsiteY12" fmla="*/ 2443222 h 4174486"/>
              <a:gd name="connsiteX13" fmla="*/ 5581431 w 7339007"/>
              <a:gd name="connsiteY13" fmla="*/ 2321302 h 4174486"/>
              <a:gd name="connsiteX14" fmla="*/ 5941095 w 7339007"/>
              <a:gd name="connsiteY14" fmla="*/ 2595622 h 4174486"/>
              <a:gd name="connsiteX15" fmla="*/ 6216519 w 7339007"/>
              <a:gd name="connsiteY15" fmla="*/ 2512422 h 4174486"/>
              <a:gd name="connsiteX16" fmla="*/ 6631150 w 7339007"/>
              <a:gd name="connsiteY16" fmla="*/ 2203200 h 4174486"/>
              <a:gd name="connsiteX17" fmla="*/ 6962857 w 7339007"/>
              <a:gd name="connsiteY17" fmla="*/ 1739368 h 4174486"/>
              <a:gd name="connsiteX18" fmla="*/ 7336026 w 7339007"/>
              <a:gd name="connsiteY18" fmla="*/ 2589727 h 4174486"/>
              <a:gd name="connsiteX0" fmla="*/ 0 w 7339007"/>
              <a:gd name="connsiteY0" fmla="*/ 0 h 4174486"/>
              <a:gd name="connsiteX1" fmla="*/ 746339 w 7339007"/>
              <a:gd name="connsiteY1" fmla="*/ 850358 h 4174486"/>
              <a:gd name="connsiteX2" fmla="*/ 1929927 w 7339007"/>
              <a:gd name="connsiteY2" fmla="*/ 1723894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1971285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667543 w 7339007"/>
              <a:gd name="connsiteY3" fmla="*/ 2924806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579790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3027207 w 7339007"/>
              <a:gd name="connsiteY3" fmla="*/ 4174486 h 4174486"/>
              <a:gd name="connsiteX4" fmla="*/ 3386871 w 7339007"/>
              <a:gd name="connsiteY4" fmla="*/ 3186934 h 4174486"/>
              <a:gd name="connsiteX5" fmla="*/ 3728720 w 7339007"/>
              <a:gd name="connsiteY5" fmla="*/ 3246822 h 4174486"/>
              <a:gd name="connsiteX6" fmla="*/ 4118391 w 7339007"/>
              <a:gd name="connsiteY6" fmla="*/ 2345686 h 4174486"/>
              <a:gd name="connsiteX7" fmla="*/ 4433596 w 7339007"/>
              <a:gd name="connsiteY7" fmla="*/ 2551074 h 4174486"/>
              <a:gd name="connsiteX8" fmla="*/ 4806766 w 7339007"/>
              <a:gd name="connsiteY8" fmla="*/ 1971284 h 4174486"/>
              <a:gd name="connsiteX9" fmla="*/ 5209575 w 7339007"/>
              <a:gd name="connsiteY9" fmla="*/ 2443222 h 4174486"/>
              <a:gd name="connsiteX10" fmla="*/ 5581431 w 7339007"/>
              <a:gd name="connsiteY10" fmla="*/ 2321302 h 4174486"/>
              <a:gd name="connsiteX11" fmla="*/ 5941095 w 7339007"/>
              <a:gd name="connsiteY11" fmla="*/ 2595622 h 4174486"/>
              <a:gd name="connsiteX12" fmla="*/ 6216519 w 7339007"/>
              <a:gd name="connsiteY12" fmla="*/ 2512422 h 4174486"/>
              <a:gd name="connsiteX13" fmla="*/ 6631150 w 7339007"/>
              <a:gd name="connsiteY13" fmla="*/ 2203200 h 4174486"/>
              <a:gd name="connsiteX14" fmla="*/ 6962857 w 7339007"/>
              <a:gd name="connsiteY14" fmla="*/ 1739368 h 4174486"/>
              <a:gd name="connsiteX15" fmla="*/ 7336026 w 7339007"/>
              <a:gd name="connsiteY15" fmla="*/ 2589727 h 4174486"/>
              <a:gd name="connsiteX0" fmla="*/ 0 w 7339007"/>
              <a:gd name="connsiteY0" fmla="*/ 0 h 3246822"/>
              <a:gd name="connsiteX1" fmla="*/ 746339 w 7339007"/>
              <a:gd name="connsiteY1" fmla="*/ 850358 h 3246822"/>
              <a:gd name="connsiteX2" fmla="*/ 1409752 w 7339007"/>
              <a:gd name="connsiteY2" fmla="*/ 773053 h 3246822"/>
              <a:gd name="connsiteX3" fmla="*/ 2653651 w 7339007"/>
              <a:gd name="connsiteY3" fmla="*/ 1623411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1782921 w 7339007"/>
              <a:gd name="connsiteY3" fmla="*/ 1004969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728720 w 7339007"/>
              <a:gd name="connsiteY4" fmla="*/ 3246822 h 3246822"/>
              <a:gd name="connsiteX5" fmla="*/ 4118391 w 7339007"/>
              <a:gd name="connsiteY5" fmla="*/ 2345686 h 3246822"/>
              <a:gd name="connsiteX6" fmla="*/ 4433596 w 7339007"/>
              <a:gd name="connsiteY6" fmla="*/ 2551074 h 3246822"/>
              <a:gd name="connsiteX7" fmla="*/ 4806766 w 7339007"/>
              <a:gd name="connsiteY7" fmla="*/ 1971284 h 3246822"/>
              <a:gd name="connsiteX8" fmla="*/ 5209575 w 7339007"/>
              <a:gd name="connsiteY8" fmla="*/ 2443222 h 3246822"/>
              <a:gd name="connsiteX9" fmla="*/ 5581431 w 7339007"/>
              <a:gd name="connsiteY9" fmla="*/ 2321302 h 3246822"/>
              <a:gd name="connsiteX10" fmla="*/ 5941095 w 7339007"/>
              <a:gd name="connsiteY10" fmla="*/ 2595622 h 3246822"/>
              <a:gd name="connsiteX11" fmla="*/ 6216519 w 7339007"/>
              <a:gd name="connsiteY11" fmla="*/ 2512422 h 3246822"/>
              <a:gd name="connsiteX12" fmla="*/ 6631150 w 7339007"/>
              <a:gd name="connsiteY12" fmla="*/ 2203200 h 3246822"/>
              <a:gd name="connsiteX13" fmla="*/ 6962857 w 7339007"/>
              <a:gd name="connsiteY13" fmla="*/ 1739368 h 3246822"/>
              <a:gd name="connsiteX14" fmla="*/ 7336026 w 7339007"/>
              <a:gd name="connsiteY14" fmla="*/ 2589727 h 32468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118391 w 7339007"/>
              <a:gd name="connsiteY4" fmla="*/ 2345686 h 2595622"/>
              <a:gd name="connsiteX5" fmla="*/ 4433596 w 7339007"/>
              <a:gd name="connsiteY5" fmla="*/ 2551074 h 2595622"/>
              <a:gd name="connsiteX6" fmla="*/ 4806766 w 7339007"/>
              <a:gd name="connsiteY6" fmla="*/ 1971284 h 2595622"/>
              <a:gd name="connsiteX7" fmla="*/ 5209575 w 7339007"/>
              <a:gd name="connsiteY7" fmla="*/ 2443222 h 2595622"/>
              <a:gd name="connsiteX8" fmla="*/ 5581431 w 7339007"/>
              <a:gd name="connsiteY8" fmla="*/ 2321302 h 2595622"/>
              <a:gd name="connsiteX9" fmla="*/ 5941095 w 7339007"/>
              <a:gd name="connsiteY9" fmla="*/ 2595622 h 2595622"/>
              <a:gd name="connsiteX10" fmla="*/ 6216519 w 7339007"/>
              <a:gd name="connsiteY10" fmla="*/ 2512422 h 2595622"/>
              <a:gd name="connsiteX11" fmla="*/ 6631150 w 7339007"/>
              <a:gd name="connsiteY11" fmla="*/ 2203200 h 2595622"/>
              <a:gd name="connsiteX12" fmla="*/ 6962857 w 7339007"/>
              <a:gd name="connsiteY12" fmla="*/ 1739368 h 2595622"/>
              <a:gd name="connsiteX13" fmla="*/ 7336026 w 7339007"/>
              <a:gd name="connsiteY13"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433596 w 7339007"/>
              <a:gd name="connsiteY4" fmla="*/ 2551074 h 2595622"/>
              <a:gd name="connsiteX5" fmla="*/ 4806766 w 7339007"/>
              <a:gd name="connsiteY5" fmla="*/ 1971284 h 2595622"/>
              <a:gd name="connsiteX6" fmla="*/ 5209575 w 7339007"/>
              <a:gd name="connsiteY6" fmla="*/ 2443222 h 2595622"/>
              <a:gd name="connsiteX7" fmla="*/ 5581431 w 7339007"/>
              <a:gd name="connsiteY7" fmla="*/ 2321302 h 2595622"/>
              <a:gd name="connsiteX8" fmla="*/ 5941095 w 7339007"/>
              <a:gd name="connsiteY8" fmla="*/ 2595622 h 2595622"/>
              <a:gd name="connsiteX9" fmla="*/ 6216519 w 7339007"/>
              <a:gd name="connsiteY9" fmla="*/ 2512422 h 2595622"/>
              <a:gd name="connsiteX10" fmla="*/ 6631150 w 7339007"/>
              <a:gd name="connsiteY10" fmla="*/ 2203200 h 2595622"/>
              <a:gd name="connsiteX11" fmla="*/ 6962857 w 7339007"/>
              <a:gd name="connsiteY11" fmla="*/ 1739368 h 2595622"/>
              <a:gd name="connsiteX12" fmla="*/ 7336026 w 7339007"/>
              <a:gd name="connsiteY12"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806766 w 7339007"/>
              <a:gd name="connsiteY4" fmla="*/ 1971284 h 2595622"/>
              <a:gd name="connsiteX5" fmla="*/ 5209575 w 7339007"/>
              <a:gd name="connsiteY5" fmla="*/ 2443222 h 2595622"/>
              <a:gd name="connsiteX6" fmla="*/ 5581431 w 7339007"/>
              <a:gd name="connsiteY6" fmla="*/ 2321302 h 2595622"/>
              <a:gd name="connsiteX7" fmla="*/ 5941095 w 7339007"/>
              <a:gd name="connsiteY7" fmla="*/ 2595622 h 2595622"/>
              <a:gd name="connsiteX8" fmla="*/ 6216519 w 7339007"/>
              <a:gd name="connsiteY8" fmla="*/ 2512422 h 2595622"/>
              <a:gd name="connsiteX9" fmla="*/ 6631150 w 7339007"/>
              <a:gd name="connsiteY9" fmla="*/ 2203200 h 2595622"/>
              <a:gd name="connsiteX10" fmla="*/ 6962857 w 7339007"/>
              <a:gd name="connsiteY10" fmla="*/ 1739368 h 2595622"/>
              <a:gd name="connsiteX11" fmla="*/ 7336026 w 7339007"/>
              <a:gd name="connsiteY11"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209575 w 7339007"/>
              <a:gd name="connsiteY4" fmla="*/ 2443222 h 2595622"/>
              <a:gd name="connsiteX5" fmla="*/ 5581431 w 7339007"/>
              <a:gd name="connsiteY5" fmla="*/ 2321302 h 2595622"/>
              <a:gd name="connsiteX6" fmla="*/ 5941095 w 7339007"/>
              <a:gd name="connsiteY6" fmla="*/ 2595622 h 2595622"/>
              <a:gd name="connsiteX7" fmla="*/ 6216519 w 7339007"/>
              <a:gd name="connsiteY7" fmla="*/ 2512422 h 2595622"/>
              <a:gd name="connsiteX8" fmla="*/ 6631150 w 7339007"/>
              <a:gd name="connsiteY8" fmla="*/ 2203200 h 2595622"/>
              <a:gd name="connsiteX9" fmla="*/ 6962857 w 7339007"/>
              <a:gd name="connsiteY9" fmla="*/ 1739368 h 2595622"/>
              <a:gd name="connsiteX10" fmla="*/ 7336026 w 7339007"/>
              <a:gd name="connsiteY10"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941095 w 7339007"/>
              <a:gd name="connsiteY4" fmla="*/ 2595622 h 2595622"/>
              <a:gd name="connsiteX5" fmla="*/ 6216519 w 7339007"/>
              <a:gd name="connsiteY5" fmla="*/ 2512422 h 2595622"/>
              <a:gd name="connsiteX6" fmla="*/ 6631150 w 7339007"/>
              <a:gd name="connsiteY6" fmla="*/ 2203200 h 2595622"/>
              <a:gd name="connsiteX7" fmla="*/ 6962857 w 7339007"/>
              <a:gd name="connsiteY7" fmla="*/ 1739368 h 2595622"/>
              <a:gd name="connsiteX8" fmla="*/ 7336026 w 7339007"/>
              <a:gd name="connsiteY8" fmla="*/ 2589727 h 2595622"/>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216519 w 7339007"/>
              <a:gd name="connsiteY4" fmla="*/ 2512422 h 2591143"/>
              <a:gd name="connsiteX5" fmla="*/ 6631150 w 7339007"/>
              <a:gd name="connsiteY5" fmla="*/ 2203200 h 2591143"/>
              <a:gd name="connsiteX6" fmla="*/ 6962857 w 7339007"/>
              <a:gd name="connsiteY6" fmla="*/ 1739368 h 2591143"/>
              <a:gd name="connsiteX7" fmla="*/ 7336026 w 7339007"/>
              <a:gd name="connsiteY7"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631150 w 7339007"/>
              <a:gd name="connsiteY4" fmla="*/ 2203200 h 2591143"/>
              <a:gd name="connsiteX5" fmla="*/ 6962857 w 7339007"/>
              <a:gd name="connsiteY5" fmla="*/ 1739368 h 2591143"/>
              <a:gd name="connsiteX6" fmla="*/ 7336026 w 7339007"/>
              <a:gd name="connsiteY6"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962857 w 7339007"/>
              <a:gd name="connsiteY4" fmla="*/ 1739368 h 2591143"/>
              <a:gd name="connsiteX5" fmla="*/ 7336026 w 7339007"/>
              <a:gd name="connsiteY5" fmla="*/ 2589727 h 2591143"/>
              <a:gd name="connsiteX0" fmla="*/ 0 w 7336025"/>
              <a:gd name="connsiteY0" fmla="*/ 0 h 2589727"/>
              <a:gd name="connsiteX1" fmla="*/ 746339 w 7336025"/>
              <a:gd name="connsiteY1" fmla="*/ 850358 h 2589727"/>
              <a:gd name="connsiteX2" fmla="*/ 1409752 w 7336025"/>
              <a:gd name="connsiteY2" fmla="*/ 773053 h 2589727"/>
              <a:gd name="connsiteX3" fmla="*/ 2156091 w 7336025"/>
              <a:gd name="connsiteY3" fmla="*/ 1391495 h 2589727"/>
              <a:gd name="connsiteX4" fmla="*/ 7336026 w 7336025"/>
              <a:gd name="connsiteY4" fmla="*/ 2589727 h 2589727"/>
              <a:gd name="connsiteX0" fmla="*/ 0 w 2156091"/>
              <a:gd name="connsiteY0" fmla="*/ 0 h 1391495"/>
              <a:gd name="connsiteX1" fmla="*/ 746339 w 2156091"/>
              <a:gd name="connsiteY1" fmla="*/ 850358 h 1391495"/>
              <a:gd name="connsiteX2" fmla="*/ 1409752 w 2156091"/>
              <a:gd name="connsiteY2" fmla="*/ 773053 h 1391495"/>
              <a:gd name="connsiteX3" fmla="*/ 2156091 w 2156091"/>
              <a:gd name="connsiteY3" fmla="*/ 1391495 h 1391495"/>
              <a:gd name="connsiteX0" fmla="*/ 0 w 1409753"/>
              <a:gd name="connsiteY0" fmla="*/ 0 h 850358"/>
              <a:gd name="connsiteX1" fmla="*/ 746339 w 1409753"/>
              <a:gd name="connsiteY1" fmla="*/ 850358 h 850358"/>
              <a:gd name="connsiteX2" fmla="*/ 1409752 w 1409753"/>
              <a:gd name="connsiteY2" fmla="*/ 773053 h 850358"/>
              <a:gd name="connsiteX0" fmla="*/ 0 w 1523399"/>
              <a:gd name="connsiteY0" fmla="*/ 0 h 850358"/>
              <a:gd name="connsiteX1" fmla="*/ 746339 w 1523399"/>
              <a:gd name="connsiteY1" fmla="*/ 850358 h 850358"/>
              <a:gd name="connsiteX2" fmla="*/ 1409752 w 1523399"/>
              <a:gd name="connsiteY2" fmla="*/ 773053 h 850358"/>
              <a:gd name="connsiteX3" fmla="*/ 1428221 w 1523399"/>
              <a:gd name="connsiteY3" fmla="*/ 761314 h 850358"/>
              <a:gd name="connsiteX0" fmla="*/ 0 w 2156092"/>
              <a:gd name="connsiteY0" fmla="*/ 0 h 1355289"/>
              <a:gd name="connsiteX1" fmla="*/ 746339 w 2156092"/>
              <a:gd name="connsiteY1" fmla="*/ 850358 h 1355289"/>
              <a:gd name="connsiteX2" fmla="*/ 1409752 w 2156092"/>
              <a:gd name="connsiteY2" fmla="*/ 773053 h 1355289"/>
              <a:gd name="connsiteX3" fmla="*/ 2156092 w 2156092"/>
              <a:gd name="connsiteY3" fmla="*/ 1352843 h 1355289"/>
              <a:gd name="connsiteX0" fmla="*/ 0 w 2156091"/>
              <a:gd name="connsiteY0" fmla="*/ 0 h 1393942"/>
              <a:gd name="connsiteX1" fmla="*/ 746339 w 2156091"/>
              <a:gd name="connsiteY1" fmla="*/ 850358 h 1393942"/>
              <a:gd name="connsiteX2" fmla="*/ 1409752 w 2156091"/>
              <a:gd name="connsiteY2" fmla="*/ 773053 h 1393942"/>
              <a:gd name="connsiteX3" fmla="*/ 2156091 w 2156091"/>
              <a:gd name="connsiteY3" fmla="*/ 1391496 h 1393942"/>
              <a:gd name="connsiteX0" fmla="*/ 0 w 2156092"/>
              <a:gd name="connsiteY0" fmla="*/ 0 h 1393942"/>
              <a:gd name="connsiteX1" fmla="*/ 746339 w 2156092"/>
              <a:gd name="connsiteY1" fmla="*/ 850358 h 1393942"/>
              <a:gd name="connsiteX2" fmla="*/ 1409752 w 2156092"/>
              <a:gd name="connsiteY2" fmla="*/ 773053 h 1393942"/>
              <a:gd name="connsiteX3" fmla="*/ 2156092 w 2156092"/>
              <a:gd name="connsiteY3" fmla="*/ 1391496 h 1393942"/>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285926"/>
              <a:gd name="connsiteY0" fmla="*/ 0 h 1491039"/>
              <a:gd name="connsiteX1" fmla="*/ 746339 w 2285926"/>
              <a:gd name="connsiteY1" fmla="*/ 850358 h 1491039"/>
              <a:gd name="connsiteX2" fmla="*/ 1409752 w 2285926"/>
              <a:gd name="connsiteY2" fmla="*/ 773053 h 1491039"/>
              <a:gd name="connsiteX3" fmla="*/ 2156092 w 2285926"/>
              <a:gd name="connsiteY3" fmla="*/ 1391496 h 1491039"/>
              <a:gd name="connsiteX4" fmla="*/ 2188756 w 2285926"/>
              <a:gd name="connsiteY4" fmla="*/ 1370312 h 1491039"/>
              <a:gd name="connsiteX0" fmla="*/ 0 w 2404871"/>
              <a:gd name="connsiteY0" fmla="*/ 0 h 1491039"/>
              <a:gd name="connsiteX1" fmla="*/ 746339 w 2404871"/>
              <a:gd name="connsiteY1" fmla="*/ 850358 h 1491039"/>
              <a:gd name="connsiteX2" fmla="*/ 1409752 w 2404871"/>
              <a:gd name="connsiteY2" fmla="*/ 773053 h 1491039"/>
              <a:gd name="connsiteX3" fmla="*/ 2156092 w 2404871"/>
              <a:gd name="connsiteY3" fmla="*/ 1391496 h 1491039"/>
              <a:gd name="connsiteX4" fmla="*/ 2404871 w 2404871"/>
              <a:gd name="connsiteY4" fmla="*/ 1314191 h 1491039"/>
              <a:gd name="connsiteX0" fmla="*/ 0 w 2902431"/>
              <a:gd name="connsiteY0" fmla="*/ 0 h 1491039"/>
              <a:gd name="connsiteX1" fmla="*/ 746339 w 2902431"/>
              <a:gd name="connsiteY1" fmla="*/ 850358 h 1491039"/>
              <a:gd name="connsiteX2" fmla="*/ 1409752 w 2902431"/>
              <a:gd name="connsiteY2" fmla="*/ 773053 h 1491039"/>
              <a:gd name="connsiteX3" fmla="*/ 2156092 w 2902431"/>
              <a:gd name="connsiteY3" fmla="*/ 1391496 h 1491039"/>
              <a:gd name="connsiteX4" fmla="*/ 2902431 w 2902431"/>
              <a:gd name="connsiteY4" fmla="*/ 1120927 h 1491039"/>
              <a:gd name="connsiteX0" fmla="*/ 0 w 2902431"/>
              <a:gd name="connsiteY0" fmla="*/ 0 h 1391496"/>
              <a:gd name="connsiteX1" fmla="*/ 746339 w 2902431"/>
              <a:gd name="connsiteY1" fmla="*/ 850358 h 1391496"/>
              <a:gd name="connsiteX2" fmla="*/ 1409752 w 2902431"/>
              <a:gd name="connsiteY2" fmla="*/ 773053 h 1391496"/>
              <a:gd name="connsiteX3" fmla="*/ 2156092 w 2902431"/>
              <a:gd name="connsiteY3" fmla="*/ 1391496 h 1391496"/>
              <a:gd name="connsiteX4" fmla="*/ 2902431 w 2902431"/>
              <a:gd name="connsiteY4" fmla="*/ 1120927 h 1391496"/>
              <a:gd name="connsiteX0" fmla="*/ 0 w 3029756"/>
              <a:gd name="connsiteY0" fmla="*/ 0 h 1391496"/>
              <a:gd name="connsiteX1" fmla="*/ 746339 w 3029756"/>
              <a:gd name="connsiteY1" fmla="*/ 850358 h 1391496"/>
              <a:gd name="connsiteX2" fmla="*/ 1409752 w 3029756"/>
              <a:gd name="connsiteY2" fmla="*/ 773053 h 1391496"/>
              <a:gd name="connsiteX3" fmla="*/ 2156092 w 3029756"/>
              <a:gd name="connsiteY3" fmla="*/ 1391496 h 1391496"/>
              <a:gd name="connsiteX4" fmla="*/ 2902431 w 3029756"/>
              <a:gd name="connsiteY4" fmla="*/ 1120927 h 1391496"/>
              <a:gd name="connsiteX5" fmla="*/ 2920042 w 3029756"/>
              <a:gd name="connsiteY5" fmla="*/ 1124895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728872"/>
              <a:gd name="connsiteY0" fmla="*/ 0 h 1391496"/>
              <a:gd name="connsiteX1" fmla="*/ 746339 w 3728872"/>
              <a:gd name="connsiteY1" fmla="*/ 850358 h 1391496"/>
              <a:gd name="connsiteX2" fmla="*/ 1409752 w 3728872"/>
              <a:gd name="connsiteY2" fmla="*/ 773053 h 1391496"/>
              <a:gd name="connsiteX3" fmla="*/ 2156092 w 3728872"/>
              <a:gd name="connsiteY3" fmla="*/ 1391496 h 1391496"/>
              <a:gd name="connsiteX4" fmla="*/ 2902431 w 3728872"/>
              <a:gd name="connsiteY4" fmla="*/ 1120927 h 1391496"/>
              <a:gd name="connsiteX5" fmla="*/ 3607306 w 3728872"/>
              <a:gd name="connsiteY5" fmla="*/ 1159580 h 1391496"/>
              <a:gd name="connsiteX6" fmla="*/ 3631825 w 3728872"/>
              <a:gd name="connsiteY6" fmla="*/ 1152164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40881 w 4353063"/>
              <a:gd name="connsiteY0" fmla="*/ 0 h 1391496"/>
              <a:gd name="connsiteX1" fmla="*/ 0 w 4353063"/>
              <a:gd name="connsiteY1" fmla="*/ 347874 h 1391496"/>
              <a:gd name="connsiteX2" fmla="*/ 787220 w 4353063"/>
              <a:gd name="connsiteY2" fmla="*/ 850358 h 1391496"/>
              <a:gd name="connsiteX3" fmla="*/ 1450633 w 4353063"/>
              <a:gd name="connsiteY3" fmla="*/ 773053 h 1391496"/>
              <a:gd name="connsiteX4" fmla="*/ 2196973 w 4353063"/>
              <a:gd name="connsiteY4" fmla="*/ 1391496 h 1391496"/>
              <a:gd name="connsiteX5" fmla="*/ 2943312 w 4353063"/>
              <a:gd name="connsiteY5" fmla="*/ 1120927 h 1391496"/>
              <a:gd name="connsiteX6" fmla="*/ 3648187 w 4353063"/>
              <a:gd name="connsiteY6" fmla="*/ 1159580 h 1391496"/>
              <a:gd name="connsiteX7" fmla="*/ 4353063 w 4353063"/>
              <a:gd name="connsiteY7"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53063"/>
              <a:gd name="connsiteY0" fmla="*/ 0 h 1043622"/>
              <a:gd name="connsiteX1" fmla="*/ 787220 w 4353063"/>
              <a:gd name="connsiteY1" fmla="*/ 502484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3648187 w 4353063"/>
              <a:gd name="connsiteY4" fmla="*/ 811706 h 1043622"/>
              <a:gd name="connsiteX5" fmla="*/ 4353063 w 4353063"/>
              <a:gd name="connsiteY5"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4353063 w 4353063"/>
              <a:gd name="connsiteY4" fmla="*/ 734401 h 1043622"/>
              <a:gd name="connsiteX0" fmla="*/ 0 w 2196973"/>
              <a:gd name="connsiteY0" fmla="*/ 0 h 1043622"/>
              <a:gd name="connsiteX1" fmla="*/ 1202436 w 2196973"/>
              <a:gd name="connsiteY1" fmla="*/ 425179 h 1043622"/>
              <a:gd name="connsiteX2" fmla="*/ 1741459 w 2196973"/>
              <a:gd name="connsiteY2" fmla="*/ 154611 h 1043622"/>
              <a:gd name="connsiteX3" fmla="*/ 2196973 w 2196973"/>
              <a:gd name="connsiteY3" fmla="*/ 1043622 h 1043622"/>
              <a:gd name="connsiteX0" fmla="*/ 0 w 1907313"/>
              <a:gd name="connsiteY0" fmla="*/ 0 h 966316"/>
              <a:gd name="connsiteX1" fmla="*/ 1202436 w 1907313"/>
              <a:gd name="connsiteY1" fmla="*/ 425179 h 966316"/>
              <a:gd name="connsiteX2" fmla="*/ 1741459 w 1907313"/>
              <a:gd name="connsiteY2" fmla="*/ 154611 h 966316"/>
              <a:gd name="connsiteX3" fmla="*/ 1907313 w 1907313"/>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2114630 w 2114630"/>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1886194 w 2114630"/>
              <a:gd name="connsiteY3" fmla="*/ 497008 h 966316"/>
              <a:gd name="connsiteX4" fmla="*/ 2114630 w 2114630"/>
              <a:gd name="connsiteY4" fmla="*/ 966316 h 966316"/>
              <a:gd name="connsiteX0" fmla="*/ 0 w 1886194"/>
              <a:gd name="connsiteY0" fmla="*/ 0 h 1082274"/>
              <a:gd name="connsiteX1" fmla="*/ 1202436 w 1886194"/>
              <a:gd name="connsiteY1" fmla="*/ 425179 h 1082274"/>
              <a:gd name="connsiteX2" fmla="*/ 1741459 w 1886194"/>
              <a:gd name="connsiteY2" fmla="*/ 154611 h 1082274"/>
              <a:gd name="connsiteX3" fmla="*/ 1886194 w 1886194"/>
              <a:gd name="connsiteY3" fmla="*/ 497008 h 1082274"/>
              <a:gd name="connsiteX4" fmla="*/ 1658533 w 1886194"/>
              <a:gd name="connsiteY4" fmla="*/ 1082274 h 1082274"/>
              <a:gd name="connsiteX0" fmla="*/ 0 w 2114632"/>
              <a:gd name="connsiteY0" fmla="*/ 0 h 1082274"/>
              <a:gd name="connsiteX1" fmla="*/ 1202436 w 2114632"/>
              <a:gd name="connsiteY1" fmla="*/ 425179 h 1082274"/>
              <a:gd name="connsiteX2" fmla="*/ 1741459 w 2114632"/>
              <a:gd name="connsiteY2" fmla="*/ 154611 h 1082274"/>
              <a:gd name="connsiteX3" fmla="*/ 2114632 w 2114632"/>
              <a:gd name="connsiteY3" fmla="*/ 927663 h 1082274"/>
              <a:gd name="connsiteX4" fmla="*/ 1658533 w 2114632"/>
              <a:gd name="connsiteY4" fmla="*/ 1082274 h 1082274"/>
              <a:gd name="connsiteX0" fmla="*/ 0 w 2280485"/>
              <a:gd name="connsiteY0" fmla="*/ 0 h 1236885"/>
              <a:gd name="connsiteX1" fmla="*/ 1202436 w 2280485"/>
              <a:gd name="connsiteY1" fmla="*/ 425179 h 1236885"/>
              <a:gd name="connsiteX2" fmla="*/ 1741459 w 2280485"/>
              <a:gd name="connsiteY2" fmla="*/ 154611 h 1236885"/>
              <a:gd name="connsiteX3" fmla="*/ 2114632 w 2280485"/>
              <a:gd name="connsiteY3" fmla="*/ 927663 h 1236885"/>
              <a:gd name="connsiteX4" fmla="*/ 2280485 w 2280485"/>
              <a:gd name="connsiteY4" fmla="*/ 1236885 h 1236885"/>
              <a:gd name="connsiteX0" fmla="*/ 0 w 2310665"/>
              <a:gd name="connsiteY0" fmla="*/ 0 h 1289332"/>
              <a:gd name="connsiteX1" fmla="*/ 1202436 w 2310665"/>
              <a:gd name="connsiteY1" fmla="*/ 425179 h 1289332"/>
              <a:gd name="connsiteX2" fmla="*/ 1741459 w 2310665"/>
              <a:gd name="connsiteY2" fmla="*/ 154611 h 1289332"/>
              <a:gd name="connsiteX3" fmla="*/ 2114632 w 2310665"/>
              <a:gd name="connsiteY3" fmla="*/ 927663 h 1289332"/>
              <a:gd name="connsiteX4" fmla="*/ 2280485 w 2310665"/>
              <a:gd name="connsiteY4" fmla="*/ 1236885 h 1289332"/>
              <a:gd name="connsiteX5" fmla="*/ 2295715 w 2310665"/>
              <a:gd name="connsiteY5" fmla="*/ 1242348 h 1289332"/>
              <a:gd name="connsiteX0" fmla="*/ 0 w 2446339"/>
              <a:gd name="connsiteY0" fmla="*/ 0 h 1430148"/>
              <a:gd name="connsiteX1" fmla="*/ 1202436 w 2446339"/>
              <a:gd name="connsiteY1" fmla="*/ 425179 h 1430148"/>
              <a:gd name="connsiteX2" fmla="*/ 1741459 w 2446339"/>
              <a:gd name="connsiteY2" fmla="*/ 154611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363412"/>
              <a:gd name="connsiteY0" fmla="*/ 579789 h 1275537"/>
              <a:gd name="connsiteX1" fmla="*/ 1119509 w 2363412"/>
              <a:gd name="connsiteY1" fmla="*/ 270568 h 1275537"/>
              <a:gd name="connsiteX2" fmla="*/ 1658532 w 2363412"/>
              <a:gd name="connsiteY2" fmla="*/ 0 h 1275537"/>
              <a:gd name="connsiteX3" fmla="*/ 2031705 w 2363412"/>
              <a:gd name="connsiteY3" fmla="*/ 773052 h 1275537"/>
              <a:gd name="connsiteX4" fmla="*/ 2197558 w 2363412"/>
              <a:gd name="connsiteY4" fmla="*/ 1082274 h 1275537"/>
              <a:gd name="connsiteX5" fmla="*/ 2363412 w 2363412"/>
              <a:gd name="connsiteY5" fmla="*/ 1275537 h 1275537"/>
              <a:gd name="connsiteX0" fmla="*/ 0 w 2363412"/>
              <a:gd name="connsiteY0" fmla="*/ 579789 h 1275537"/>
              <a:gd name="connsiteX1" fmla="*/ 1036584 w 2363412"/>
              <a:gd name="connsiteY1" fmla="*/ 1198232 h 1275537"/>
              <a:gd name="connsiteX2" fmla="*/ 1658532 w 2363412"/>
              <a:gd name="connsiteY2" fmla="*/ 0 h 1275537"/>
              <a:gd name="connsiteX3" fmla="*/ 2031705 w 2363412"/>
              <a:gd name="connsiteY3" fmla="*/ 773052 h 1275537"/>
              <a:gd name="connsiteX4" fmla="*/ 2197558 w 2363412"/>
              <a:gd name="connsiteY4" fmla="*/ 1082274 h 1275537"/>
              <a:gd name="connsiteX5" fmla="*/ 2363412 w 2363412"/>
              <a:gd name="connsiteY5" fmla="*/ 1275537 h 1275537"/>
              <a:gd name="connsiteX0" fmla="*/ 0 w 2363412"/>
              <a:gd name="connsiteY0" fmla="*/ 579789 h 1275537"/>
              <a:gd name="connsiteX1" fmla="*/ 539024 w 2363412"/>
              <a:gd name="connsiteY1" fmla="*/ 309221 h 1275537"/>
              <a:gd name="connsiteX2" fmla="*/ 1658532 w 2363412"/>
              <a:gd name="connsiteY2" fmla="*/ 0 h 1275537"/>
              <a:gd name="connsiteX3" fmla="*/ 2031705 w 2363412"/>
              <a:gd name="connsiteY3" fmla="*/ 773052 h 1275537"/>
              <a:gd name="connsiteX4" fmla="*/ 2197558 w 2363412"/>
              <a:gd name="connsiteY4" fmla="*/ 1082274 h 1275537"/>
              <a:gd name="connsiteX5" fmla="*/ 2363412 w 2363412"/>
              <a:gd name="connsiteY5" fmla="*/ 1275537 h 1275537"/>
              <a:gd name="connsiteX0" fmla="*/ 0 w 2363412"/>
              <a:gd name="connsiteY0" fmla="*/ 579789 h 1275537"/>
              <a:gd name="connsiteX1" fmla="*/ 580487 w 2363412"/>
              <a:gd name="connsiteY1" fmla="*/ 270568 h 1275537"/>
              <a:gd name="connsiteX2" fmla="*/ 1658532 w 2363412"/>
              <a:gd name="connsiteY2" fmla="*/ 0 h 1275537"/>
              <a:gd name="connsiteX3" fmla="*/ 2031705 w 2363412"/>
              <a:gd name="connsiteY3" fmla="*/ 773052 h 1275537"/>
              <a:gd name="connsiteX4" fmla="*/ 2197558 w 2363412"/>
              <a:gd name="connsiteY4" fmla="*/ 1082274 h 1275537"/>
              <a:gd name="connsiteX5" fmla="*/ 2363412 w 2363412"/>
              <a:gd name="connsiteY5" fmla="*/ 1275537 h 1275537"/>
              <a:gd name="connsiteX0" fmla="*/ 0 w 2363412"/>
              <a:gd name="connsiteY0" fmla="*/ 309221 h 1004969"/>
              <a:gd name="connsiteX1" fmla="*/ 580487 w 2363412"/>
              <a:gd name="connsiteY1" fmla="*/ 0 h 1004969"/>
              <a:gd name="connsiteX2" fmla="*/ 912194 w 2363412"/>
              <a:gd name="connsiteY2" fmla="*/ 618443 h 1004969"/>
              <a:gd name="connsiteX3" fmla="*/ 2031705 w 2363412"/>
              <a:gd name="connsiteY3" fmla="*/ 502484 h 1004969"/>
              <a:gd name="connsiteX4" fmla="*/ 2197558 w 2363412"/>
              <a:gd name="connsiteY4" fmla="*/ 811706 h 1004969"/>
              <a:gd name="connsiteX5" fmla="*/ 2363412 w 2363412"/>
              <a:gd name="connsiteY5" fmla="*/ 1004969 h 1004969"/>
              <a:gd name="connsiteX0" fmla="*/ 0 w 2363412"/>
              <a:gd name="connsiteY0" fmla="*/ 309221 h 1004969"/>
              <a:gd name="connsiteX1" fmla="*/ 580487 w 2363412"/>
              <a:gd name="connsiteY1" fmla="*/ 0 h 1004969"/>
              <a:gd name="connsiteX2" fmla="*/ 912194 w 2363412"/>
              <a:gd name="connsiteY2" fmla="*/ 618443 h 1004969"/>
              <a:gd name="connsiteX3" fmla="*/ 1119510 w 2363412"/>
              <a:gd name="connsiteY3" fmla="*/ 811706 h 1004969"/>
              <a:gd name="connsiteX4" fmla="*/ 2197558 w 2363412"/>
              <a:gd name="connsiteY4" fmla="*/ 811706 h 1004969"/>
              <a:gd name="connsiteX5" fmla="*/ 2363412 w 2363412"/>
              <a:gd name="connsiteY5" fmla="*/ 1004969 h 1004969"/>
              <a:gd name="connsiteX0" fmla="*/ 0 w 2197557"/>
              <a:gd name="connsiteY0" fmla="*/ 309221 h 811706"/>
              <a:gd name="connsiteX1" fmla="*/ 580487 w 2197557"/>
              <a:gd name="connsiteY1" fmla="*/ 0 h 811706"/>
              <a:gd name="connsiteX2" fmla="*/ 912194 w 2197557"/>
              <a:gd name="connsiteY2" fmla="*/ 618443 h 811706"/>
              <a:gd name="connsiteX3" fmla="*/ 1119510 w 2197557"/>
              <a:gd name="connsiteY3" fmla="*/ 811706 h 811706"/>
              <a:gd name="connsiteX4" fmla="*/ 2197558 w 2197557"/>
              <a:gd name="connsiteY4" fmla="*/ 811706 h 811706"/>
              <a:gd name="connsiteX0" fmla="*/ 0 w 1285364"/>
              <a:gd name="connsiteY0" fmla="*/ 309221 h 1159580"/>
              <a:gd name="connsiteX1" fmla="*/ 580487 w 1285364"/>
              <a:gd name="connsiteY1" fmla="*/ 0 h 1159580"/>
              <a:gd name="connsiteX2" fmla="*/ 912194 w 1285364"/>
              <a:gd name="connsiteY2" fmla="*/ 618443 h 1159580"/>
              <a:gd name="connsiteX3" fmla="*/ 1119510 w 1285364"/>
              <a:gd name="connsiteY3" fmla="*/ 811706 h 1159580"/>
              <a:gd name="connsiteX4" fmla="*/ 1285364 w 1285364"/>
              <a:gd name="connsiteY4" fmla="*/ 1159580 h 1159580"/>
              <a:gd name="connsiteX0" fmla="*/ 0 w 1492681"/>
              <a:gd name="connsiteY0" fmla="*/ 0 h 1700717"/>
              <a:gd name="connsiteX1" fmla="*/ 787804 w 1492681"/>
              <a:gd name="connsiteY1" fmla="*/ 541137 h 1700717"/>
              <a:gd name="connsiteX2" fmla="*/ 1119511 w 1492681"/>
              <a:gd name="connsiteY2" fmla="*/ 1159580 h 1700717"/>
              <a:gd name="connsiteX3" fmla="*/ 1326827 w 1492681"/>
              <a:gd name="connsiteY3" fmla="*/ 1352843 h 1700717"/>
              <a:gd name="connsiteX4" fmla="*/ 1492681 w 1492681"/>
              <a:gd name="connsiteY4" fmla="*/ 1700717 h 1700717"/>
              <a:gd name="connsiteX0" fmla="*/ 0 w 1492681"/>
              <a:gd name="connsiteY0" fmla="*/ 0 h 1700717"/>
              <a:gd name="connsiteX1" fmla="*/ 1243901 w 1492681"/>
              <a:gd name="connsiteY1" fmla="*/ 309221 h 1700717"/>
              <a:gd name="connsiteX2" fmla="*/ 1119511 w 1492681"/>
              <a:gd name="connsiteY2" fmla="*/ 1159580 h 1700717"/>
              <a:gd name="connsiteX3" fmla="*/ 1326827 w 1492681"/>
              <a:gd name="connsiteY3" fmla="*/ 1352843 h 1700717"/>
              <a:gd name="connsiteX4" fmla="*/ 1492681 w 1492681"/>
              <a:gd name="connsiteY4" fmla="*/ 1700717 h 1700717"/>
              <a:gd name="connsiteX0" fmla="*/ 0 w 1865851"/>
              <a:gd name="connsiteY0" fmla="*/ 154611 h 1855328"/>
              <a:gd name="connsiteX1" fmla="*/ 1243901 w 1865851"/>
              <a:gd name="connsiteY1" fmla="*/ 463832 h 1855328"/>
              <a:gd name="connsiteX2" fmla="*/ 1865851 w 1865851"/>
              <a:gd name="connsiteY2" fmla="*/ 0 h 1855328"/>
              <a:gd name="connsiteX3" fmla="*/ 1326827 w 1865851"/>
              <a:gd name="connsiteY3" fmla="*/ 1507454 h 1855328"/>
              <a:gd name="connsiteX4" fmla="*/ 1492681 w 1865851"/>
              <a:gd name="connsiteY4" fmla="*/ 1855328 h 1855328"/>
              <a:gd name="connsiteX0" fmla="*/ 0 w 1824388"/>
              <a:gd name="connsiteY0" fmla="*/ 154611 h 1855328"/>
              <a:gd name="connsiteX1" fmla="*/ 1243901 w 1824388"/>
              <a:gd name="connsiteY1" fmla="*/ 463832 h 1855328"/>
              <a:gd name="connsiteX2" fmla="*/ 1824388 w 1824388"/>
              <a:gd name="connsiteY2" fmla="*/ 0 h 1855328"/>
              <a:gd name="connsiteX3" fmla="*/ 1326827 w 1824388"/>
              <a:gd name="connsiteY3" fmla="*/ 1507454 h 1855328"/>
              <a:gd name="connsiteX4" fmla="*/ 1492681 w 1824388"/>
              <a:gd name="connsiteY4" fmla="*/ 1855328 h 1855328"/>
              <a:gd name="connsiteX0" fmla="*/ 0 w 2114632"/>
              <a:gd name="connsiteY0" fmla="*/ 154611 h 1855328"/>
              <a:gd name="connsiteX1" fmla="*/ 1243901 w 2114632"/>
              <a:gd name="connsiteY1" fmla="*/ 463832 h 1855328"/>
              <a:gd name="connsiteX2" fmla="*/ 1824388 w 2114632"/>
              <a:gd name="connsiteY2" fmla="*/ 0 h 1855328"/>
              <a:gd name="connsiteX3" fmla="*/ 2114632 w 2114632"/>
              <a:gd name="connsiteY3" fmla="*/ 695748 h 1855328"/>
              <a:gd name="connsiteX4" fmla="*/ 1492681 w 2114632"/>
              <a:gd name="connsiteY4" fmla="*/ 1855328 h 1855328"/>
              <a:gd name="connsiteX0" fmla="*/ 0 w 2363412"/>
              <a:gd name="connsiteY0" fmla="*/ 154611 h 966317"/>
              <a:gd name="connsiteX1" fmla="*/ 1243901 w 2363412"/>
              <a:gd name="connsiteY1" fmla="*/ 463832 h 966317"/>
              <a:gd name="connsiteX2" fmla="*/ 1824388 w 2363412"/>
              <a:gd name="connsiteY2" fmla="*/ 0 h 966317"/>
              <a:gd name="connsiteX3" fmla="*/ 2114632 w 2363412"/>
              <a:gd name="connsiteY3" fmla="*/ 695748 h 966317"/>
              <a:gd name="connsiteX4" fmla="*/ 2363412 w 2363412"/>
              <a:gd name="connsiteY4" fmla="*/ 966317 h 966317"/>
              <a:gd name="connsiteX0" fmla="*/ 0 w 2408629"/>
              <a:gd name="connsiteY0" fmla="*/ 154611 h 1013882"/>
              <a:gd name="connsiteX1" fmla="*/ 1243901 w 2408629"/>
              <a:gd name="connsiteY1" fmla="*/ 463832 h 1013882"/>
              <a:gd name="connsiteX2" fmla="*/ 1824388 w 2408629"/>
              <a:gd name="connsiteY2" fmla="*/ 0 h 1013882"/>
              <a:gd name="connsiteX3" fmla="*/ 2114632 w 2408629"/>
              <a:gd name="connsiteY3" fmla="*/ 695748 h 1013882"/>
              <a:gd name="connsiteX4" fmla="*/ 2363412 w 2408629"/>
              <a:gd name="connsiteY4" fmla="*/ 966317 h 1013882"/>
              <a:gd name="connsiteX5" fmla="*/ 2385932 w 2408629"/>
              <a:gd name="connsiteY5" fmla="*/ 981137 h 1013882"/>
              <a:gd name="connsiteX0" fmla="*/ 0 w 2408629"/>
              <a:gd name="connsiteY0" fmla="*/ 154611 h 1314191"/>
              <a:gd name="connsiteX1" fmla="*/ 1243901 w 2408629"/>
              <a:gd name="connsiteY1" fmla="*/ 463832 h 1314191"/>
              <a:gd name="connsiteX2" fmla="*/ 1824388 w 2408629"/>
              <a:gd name="connsiteY2" fmla="*/ 0 h 1314191"/>
              <a:gd name="connsiteX3" fmla="*/ 2114632 w 2408629"/>
              <a:gd name="connsiteY3" fmla="*/ 695748 h 1314191"/>
              <a:gd name="connsiteX4" fmla="*/ 2363412 w 2408629"/>
              <a:gd name="connsiteY4" fmla="*/ 966317 h 1314191"/>
              <a:gd name="connsiteX5" fmla="*/ 2404876 w 2408629"/>
              <a:gd name="connsiteY5" fmla="*/ 1314191 h 1314191"/>
              <a:gd name="connsiteX0" fmla="*/ 0 w 2487803"/>
              <a:gd name="connsiteY0" fmla="*/ 154611 h 1546107"/>
              <a:gd name="connsiteX1" fmla="*/ 1243901 w 2487803"/>
              <a:gd name="connsiteY1" fmla="*/ 463832 h 1546107"/>
              <a:gd name="connsiteX2" fmla="*/ 1824388 w 2487803"/>
              <a:gd name="connsiteY2" fmla="*/ 0 h 1546107"/>
              <a:gd name="connsiteX3" fmla="*/ 2114632 w 2487803"/>
              <a:gd name="connsiteY3" fmla="*/ 695748 h 1546107"/>
              <a:gd name="connsiteX4" fmla="*/ 2363412 w 2487803"/>
              <a:gd name="connsiteY4" fmla="*/ 966317 h 1546107"/>
              <a:gd name="connsiteX5" fmla="*/ 2487803 w 2487803"/>
              <a:gd name="connsiteY5" fmla="*/ 1546107 h 1546107"/>
              <a:gd name="connsiteX0" fmla="*/ 0 w 2487803"/>
              <a:gd name="connsiteY0" fmla="*/ 154611 h 1546107"/>
              <a:gd name="connsiteX1" fmla="*/ 1243901 w 2487803"/>
              <a:gd name="connsiteY1" fmla="*/ 463832 h 1546107"/>
              <a:gd name="connsiteX2" fmla="*/ 1824388 w 2487803"/>
              <a:gd name="connsiteY2" fmla="*/ 0 h 1546107"/>
              <a:gd name="connsiteX3" fmla="*/ 2114632 w 2487803"/>
              <a:gd name="connsiteY3" fmla="*/ 695748 h 1546107"/>
              <a:gd name="connsiteX4" fmla="*/ 2363412 w 2487803"/>
              <a:gd name="connsiteY4" fmla="*/ 966317 h 1546107"/>
              <a:gd name="connsiteX5" fmla="*/ 2487803 w 2487803"/>
              <a:gd name="connsiteY5" fmla="*/ 1546107 h 15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7803" h="1546107">
                <a:moveTo>
                  <a:pt x="0" y="154611"/>
                </a:moveTo>
                <a:lnTo>
                  <a:pt x="1243901" y="463832"/>
                </a:lnTo>
                <a:lnTo>
                  <a:pt x="1824388" y="0"/>
                </a:lnTo>
                <a:lnTo>
                  <a:pt x="2114632" y="695748"/>
                </a:lnTo>
                <a:lnTo>
                  <a:pt x="2363412" y="966317"/>
                </a:lnTo>
                <a:lnTo>
                  <a:pt x="2487803" y="1546107"/>
                </a:lnTo>
              </a:path>
            </a:pathLst>
          </a:custGeom>
          <a:noFill/>
          <a:ln w="381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 name="Textfeld 33"/>
          <p:cNvSpPr txBox="1"/>
          <p:nvPr/>
        </p:nvSpPr>
        <p:spPr>
          <a:xfrm>
            <a:off x="7884368" y="2924944"/>
            <a:ext cx="400110" cy="2628292"/>
          </a:xfrm>
          <a:prstGeom prst="rect">
            <a:avLst/>
          </a:prstGeom>
          <a:solidFill>
            <a:schemeClr val="tx1"/>
          </a:solidFill>
        </p:spPr>
        <p:txBody>
          <a:bodyPr vert="vert" wrap="square" rtlCol="0">
            <a:spAutoFit/>
          </a:bodyPr>
          <a:lstStyle/>
          <a:p>
            <a:pPr algn="ctr"/>
            <a:r>
              <a:rPr lang="en-US" sz="1400" dirty="0" err="1" smtClean="0">
                <a:solidFill>
                  <a:schemeClr val="bg1"/>
                </a:solidFill>
                <a:latin typeface="Calibri" pitchFamily="34" charset="0"/>
              </a:rPr>
              <a:t>MSwr</a:t>
            </a:r>
            <a:r>
              <a:rPr lang="en-US" sz="1400" dirty="0" smtClean="0">
                <a:solidFill>
                  <a:schemeClr val="bg1"/>
                </a:solidFill>
                <a:latin typeface="Calibri" pitchFamily="34" charset="0"/>
              </a:rPr>
              <a:t>-MOS-Mix</a:t>
            </a:r>
            <a:endParaRPr lang="en-US" sz="1400" dirty="0" smtClean="0">
              <a:solidFill>
                <a:schemeClr val="bg1"/>
              </a:solidFill>
              <a:latin typeface="Calibri" pitchFamily="34" charset="0"/>
            </a:endParaRPr>
          </a:p>
        </p:txBody>
      </p:sp>
      <p:sp>
        <p:nvSpPr>
          <p:cNvPr id="35" name="Freihandform 34"/>
          <p:cNvSpPr/>
          <p:nvPr/>
        </p:nvSpPr>
        <p:spPr>
          <a:xfrm>
            <a:off x="1223628" y="3609020"/>
            <a:ext cx="3780420" cy="756084"/>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0 w 7951112"/>
              <a:gd name="connsiteY0" fmla="*/ 1280160 h 3517392"/>
              <a:gd name="connsiteX1" fmla="*/ 798 w 7951112"/>
              <a:gd name="connsiteY1" fmla="*/ 1277162 h 3517392"/>
              <a:gd name="connsiteX2" fmla="*/ 359664 w 7951112"/>
              <a:gd name="connsiteY2" fmla="*/ 304800 h 3517392"/>
              <a:gd name="connsiteX3" fmla="*/ 719328 w 7951112"/>
              <a:gd name="connsiteY3" fmla="*/ 353568 h 3517392"/>
              <a:gd name="connsiteX4" fmla="*/ 1078992 w 7951112"/>
              <a:gd name="connsiteY4" fmla="*/ 0 h 3517392"/>
              <a:gd name="connsiteX5" fmla="*/ 1463040 w 7951112"/>
              <a:gd name="connsiteY5" fmla="*/ 6096 h 3517392"/>
              <a:gd name="connsiteX6" fmla="*/ 1811562 w 7951112"/>
              <a:gd name="connsiteY6" fmla="*/ 2048591 h 3517392"/>
              <a:gd name="connsiteX7" fmla="*/ 2182368 w 7951112"/>
              <a:gd name="connsiteY7" fmla="*/ 780288 h 3517392"/>
              <a:gd name="connsiteX8" fmla="*/ 2542032 w 7951112"/>
              <a:gd name="connsiteY8" fmla="*/ 1066800 h 3517392"/>
              <a:gd name="connsiteX9" fmla="*/ 2919984 w 7951112"/>
              <a:gd name="connsiteY9" fmla="*/ 1773936 h 3517392"/>
              <a:gd name="connsiteX10" fmla="*/ 3279648 w 7951112"/>
              <a:gd name="connsiteY10" fmla="*/ 2267712 h 3517392"/>
              <a:gd name="connsiteX11" fmla="*/ 3639312 w 7951112"/>
              <a:gd name="connsiteY11" fmla="*/ 3517392 h 3517392"/>
              <a:gd name="connsiteX12" fmla="*/ 3998976 w 7951112"/>
              <a:gd name="connsiteY12" fmla="*/ 2529840 h 3517392"/>
              <a:gd name="connsiteX13" fmla="*/ 4340825 w 7951112"/>
              <a:gd name="connsiteY13" fmla="*/ 2589728 h 3517392"/>
              <a:gd name="connsiteX14" fmla="*/ 4730496 w 7951112"/>
              <a:gd name="connsiteY14" fmla="*/ 1688592 h 3517392"/>
              <a:gd name="connsiteX15" fmla="*/ 5045701 w 7951112"/>
              <a:gd name="connsiteY15" fmla="*/ 1893980 h 3517392"/>
              <a:gd name="connsiteX16" fmla="*/ 5418871 w 7951112"/>
              <a:gd name="connsiteY16" fmla="*/ 1314190 h 3517392"/>
              <a:gd name="connsiteX17" fmla="*/ 5821680 w 7951112"/>
              <a:gd name="connsiteY17" fmla="*/ 1786128 h 3517392"/>
              <a:gd name="connsiteX18" fmla="*/ 6193536 w 7951112"/>
              <a:gd name="connsiteY18" fmla="*/ 1664208 h 3517392"/>
              <a:gd name="connsiteX19" fmla="*/ 6553200 w 7951112"/>
              <a:gd name="connsiteY19" fmla="*/ 1938528 h 3517392"/>
              <a:gd name="connsiteX20" fmla="*/ 6828624 w 7951112"/>
              <a:gd name="connsiteY20" fmla="*/ 1855328 h 3517392"/>
              <a:gd name="connsiteX21" fmla="*/ 7243255 w 7951112"/>
              <a:gd name="connsiteY21" fmla="*/ 1546106 h 3517392"/>
              <a:gd name="connsiteX22" fmla="*/ 7574962 w 7951112"/>
              <a:gd name="connsiteY22" fmla="*/ 1082274 h 3517392"/>
              <a:gd name="connsiteX23" fmla="*/ 7948131 w 7951112"/>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1 w 7591449"/>
              <a:gd name="connsiteY0" fmla="*/ 304800 h 3517392"/>
              <a:gd name="connsiteX1" fmla="*/ 359665 w 7591449"/>
              <a:gd name="connsiteY1" fmla="*/ 353568 h 3517392"/>
              <a:gd name="connsiteX2" fmla="*/ 719329 w 7591449"/>
              <a:gd name="connsiteY2" fmla="*/ 0 h 3517392"/>
              <a:gd name="connsiteX3" fmla="*/ 1103377 w 7591449"/>
              <a:gd name="connsiteY3" fmla="*/ 6096 h 3517392"/>
              <a:gd name="connsiteX4" fmla="*/ 1451899 w 7591449"/>
              <a:gd name="connsiteY4" fmla="*/ 2048591 h 3517392"/>
              <a:gd name="connsiteX5" fmla="*/ 1822705 w 7591449"/>
              <a:gd name="connsiteY5" fmla="*/ 780288 h 3517392"/>
              <a:gd name="connsiteX6" fmla="*/ 2182369 w 7591449"/>
              <a:gd name="connsiteY6" fmla="*/ 1066800 h 3517392"/>
              <a:gd name="connsiteX7" fmla="*/ 2560321 w 7591449"/>
              <a:gd name="connsiteY7" fmla="*/ 1773936 h 3517392"/>
              <a:gd name="connsiteX8" fmla="*/ 2919985 w 7591449"/>
              <a:gd name="connsiteY8" fmla="*/ 2267712 h 3517392"/>
              <a:gd name="connsiteX9" fmla="*/ 3279649 w 7591449"/>
              <a:gd name="connsiteY9" fmla="*/ 3517392 h 3517392"/>
              <a:gd name="connsiteX10" fmla="*/ 3639313 w 7591449"/>
              <a:gd name="connsiteY10" fmla="*/ 2529840 h 3517392"/>
              <a:gd name="connsiteX11" fmla="*/ 3981162 w 7591449"/>
              <a:gd name="connsiteY11" fmla="*/ 2589728 h 3517392"/>
              <a:gd name="connsiteX12" fmla="*/ 4370833 w 7591449"/>
              <a:gd name="connsiteY12" fmla="*/ 1688592 h 3517392"/>
              <a:gd name="connsiteX13" fmla="*/ 4686038 w 7591449"/>
              <a:gd name="connsiteY13" fmla="*/ 1893980 h 3517392"/>
              <a:gd name="connsiteX14" fmla="*/ 5059208 w 7591449"/>
              <a:gd name="connsiteY14" fmla="*/ 1314190 h 3517392"/>
              <a:gd name="connsiteX15" fmla="*/ 5462017 w 7591449"/>
              <a:gd name="connsiteY15" fmla="*/ 1786128 h 3517392"/>
              <a:gd name="connsiteX16" fmla="*/ 5833873 w 7591449"/>
              <a:gd name="connsiteY16" fmla="*/ 1664208 h 3517392"/>
              <a:gd name="connsiteX17" fmla="*/ 6193537 w 7591449"/>
              <a:gd name="connsiteY17" fmla="*/ 1938528 h 3517392"/>
              <a:gd name="connsiteX18" fmla="*/ 6468961 w 7591449"/>
              <a:gd name="connsiteY18" fmla="*/ 1855328 h 3517392"/>
              <a:gd name="connsiteX19" fmla="*/ 6883592 w 7591449"/>
              <a:gd name="connsiteY19" fmla="*/ 1546106 h 3517392"/>
              <a:gd name="connsiteX20" fmla="*/ 7215299 w 7591449"/>
              <a:gd name="connsiteY20" fmla="*/ 1082274 h 3517392"/>
              <a:gd name="connsiteX21" fmla="*/ 7588468 w 7591449"/>
              <a:gd name="connsiteY21" fmla="*/ 1932633 h 3517392"/>
              <a:gd name="connsiteX0" fmla="*/ 0 w 7591448"/>
              <a:gd name="connsiteY0" fmla="*/ 298704 h 3511296"/>
              <a:gd name="connsiteX1" fmla="*/ 359664 w 7591448"/>
              <a:gd name="connsiteY1" fmla="*/ 347472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298704 h 3511296"/>
              <a:gd name="connsiteX1" fmla="*/ 1103376 w 7591448"/>
              <a:gd name="connsiteY1" fmla="*/ 0 h 3511296"/>
              <a:gd name="connsiteX2" fmla="*/ 1451898 w 7591448"/>
              <a:gd name="connsiteY2" fmla="*/ 2042495 h 3511296"/>
              <a:gd name="connsiteX3" fmla="*/ 1822704 w 7591448"/>
              <a:gd name="connsiteY3" fmla="*/ 774192 h 3511296"/>
              <a:gd name="connsiteX4" fmla="*/ 2182368 w 7591448"/>
              <a:gd name="connsiteY4" fmla="*/ 1060704 h 3511296"/>
              <a:gd name="connsiteX5" fmla="*/ 2560320 w 7591448"/>
              <a:gd name="connsiteY5" fmla="*/ 1767840 h 3511296"/>
              <a:gd name="connsiteX6" fmla="*/ 2919984 w 7591448"/>
              <a:gd name="connsiteY6" fmla="*/ 2261616 h 3511296"/>
              <a:gd name="connsiteX7" fmla="*/ 3279648 w 7591448"/>
              <a:gd name="connsiteY7" fmla="*/ 3511296 h 3511296"/>
              <a:gd name="connsiteX8" fmla="*/ 3639312 w 7591448"/>
              <a:gd name="connsiteY8" fmla="*/ 2523744 h 3511296"/>
              <a:gd name="connsiteX9" fmla="*/ 3981161 w 7591448"/>
              <a:gd name="connsiteY9" fmla="*/ 2583632 h 3511296"/>
              <a:gd name="connsiteX10" fmla="*/ 4370832 w 7591448"/>
              <a:gd name="connsiteY10" fmla="*/ 1682496 h 3511296"/>
              <a:gd name="connsiteX11" fmla="*/ 4686037 w 7591448"/>
              <a:gd name="connsiteY11" fmla="*/ 1887884 h 3511296"/>
              <a:gd name="connsiteX12" fmla="*/ 5059207 w 7591448"/>
              <a:gd name="connsiteY12" fmla="*/ 1308094 h 3511296"/>
              <a:gd name="connsiteX13" fmla="*/ 5462016 w 7591448"/>
              <a:gd name="connsiteY13" fmla="*/ 1780032 h 3511296"/>
              <a:gd name="connsiteX14" fmla="*/ 5833872 w 7591448"/>
              <a:gd name="connsiteY14" fmla="*/ 1658112 h 3511296"/>
              <a:gd name="connsiteX15" fmla="*/ 6193536 w 7591448"/>
              <a:gd name="connsiteY15" fmla="*/ 1932432 h 3511296"/>
              <a:gd name="connsiteX16" fmla="*/ 6468960 w 7591448"/>
              <a:gd name="connsiteY16" fmla="*/ 1849232 h 3511296"/>
              <a:gd name="connsiteX17" fmla="*/ 6883591 w 7591448"/>
              <a:gd name="connsiteY17" fmla="*/ 1540010 h 3511296"/>
              <a:gd name="connsiteX18" fmla="*/ 7215298 w 7591448"/>
              <a:gd name="connsiteY18" fmla="*/ 1076178 h 3511296"/>
              <a:gd name="connsiteX19" fmla="*/ 7588467 w 7591448"/>
              <a:gd name="connsiteY19" fmla="*/ 1926537 h 3511296"/>
              <a:gd name="connsiteX0" fmla="*/ 0 w 7591448"/>
              <a:gd name="connsiteY0" fmla="*/ 298704 h 3511296"/>
              <a:gd name="connsiteX1" fmla="*/ 625611 w 7591448"/>
              <a:gd name="connsiteY1" fmla="*/ 1192137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0 h 3251245"/>
              <a:gd name="connsiteX1" fmla="*/ 625611 w 7591448"/>
              <a:gd name="connsiteY1" fmla="*/ 893433 h 3251245"/>
              <a:gd name="connsiteX2" fmla="*/ 1662194 w 7591448"/>
              <a:gd name="connsiteY2" fmla="*/ 3251245 h 3251245"/>
              <a:gd name="connsiteX3" fmla="*/ 1451898 w 7591448"/>
              <a:gd name="connsiteY3" fmla="*/ 1743791 h 3251245"/>
              <a:gd name="connsiteX4" fmla="*/ 1822704 w 7591448"/>
              <a:gd name="connsiteY4" fmla="*/ 475488 h 3251245"/>
              <a:gd name="connsiteX5" fmla="*/ 2182368 w 7591448"/>
              <a:gd name="connsiteY5" fmla="*/ 762000 h 3251245"/>
              <a:gd name="connsiteX6" fmla="*/ 2560320 w 7591448"/>
              <a:gd name="connsiteY6" fmla="*/ 1469136 h 3251245"/>
              <a:gd name="connsiteX7" fmla="*/ 2919984 w 7591448"/>
              <a:gd name="connsiteY7" fmla="*/ 1962912 h 3251245"/>
              <a:gd name="connsiteX8" fmla="*/ 3279648 w 7591448"/>
              <a:gd name="connsiteY8" fmla="*/ 3212592 h 3251245"/>
              <a:gd name="connsiteX9" fmla="*/ 3639312 w 7591448"/>
              <a:gd name="connsiteY9" fmla="*/ 2225040 h 3251245"/>
              <a:gd name="connsiteX10" fmla="*/ 3981161 w 7591448"/>
              <a:gd name="connsiteY10" fmla="*/ 2284928 h 3251245"/>
              <a:gd name="connsiteX11" fmla="*/ 4370832 w 7591448"/>
              <a:gd name="connsiteY11" fmla="*/ 1383792 h 3251245"/>
              <a:gd name="connsiteX12" fmla="*/ 4686037 w 7591448"/>
              <a:gd name="connsiteY12" fmla="*/ 1589180 h 3251245"/>
              <a:gd name="connsiteX13" fmla="*/ 5059207 w 7591448"/>
              <a:gd name="connsiteY13" fmla="*/ 1009390 h 3251245"/>
              <a:gd name="connsiteX14" fmla="*/ 5462016 w 7591448"/>
              <a:gd name="connsiteY14" fmla="*/ 1481328 h 3251245"/>
              <a:gd name="connsiteX15" fmla="*/ 5833872 w 7591448"/>
              <a:gd name="connsiteY15" fmla="*/ 1359408 h 3251245"/>
              <a:gd name="connsiteX16" fmla="*/ 6193536 w 7591448"/>
              <a:gd name="connsiteY16" fmla="*/ 1633728 h 3251245"/>
              <a:gd name="connsiteX17" fmla="*/ 6468960 w 7591448"/>
              <a:gd name="connsiteY17" fmla="*/ 1550528 h 3251245"/>
              <a:gd name="connsiteX18" fmla="*/ 6883591 w 7591448"/>
              <a:gd name="connsiteY18" fmla="*/ 1241306 h 3251245"/>
              <a:gd name="connsiteX19" fmla="*/ 7215298 w 7591448"/>
              <a:gd name="connsiteY19" fmla="*/ 777474 h 3251245"/>
              <a:gd name="connsiteX20" fmla="*/ 7588467 w 7591448"/>
              <a:gd name="connsiteY20"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1822704 w 7591448"/>
              <a:gd name="connsiteY3" fmla="*/ 475488 h 3251245"/>
              <a:gd name="connsiteX4" fmla="*/ 2182368 w 7591448"/>
              <a:gd name="connsiteY4" fmla="*/ 762000 h 3251245"/>
              <a:gd name="connsiteX5" fmla="*/ 2560320 w 7591448"/>
              <a:gd name="connsiteY5" fmla="*/ 1469136 h 3251245"/>
              <a:gd name="connsiteX6" fmla="*/ 2919984 w 7591448"/>
              <a:gd name="connsiteY6" fmla="*/ 1962912 h 3251245"/>
              <a:gd name="connsiteX7" fmla="*/ 3279648 w 7591448"/>
              <a:gd name="connsiteY7" fmla="*/ 3212592 h 3251245"/>
              <a:gd name="connsiteX8" fmla="*/ 3639312 w 7591448"/>
              <a:gd name="connsiteY8" fmla="*/ 2225040 h 3251245"/>
              <a:gd name="connsiteX9" fmla="*/ 3981161 w 7591448"/>
              <a:gd name="connsiteY9" fmla="*/ 2284928 h 3251245"/>
              <a:gd name="connsiteX10" fmla="*/ 4370832 w 7591448"/>
              <a:gd name="connsiteY10" fmla="*/ 1383792 h 3251245"/>
              <a:gd name="connsiteX11" fmla="*/ 4686037 w 7591448"/>
              <a:gd name="connsiteY11" fmla="*/ 1589180 h 3251245"/>
              <a:gd name="connsiteX12" fmla="*/ 5059207 w 7591448"/>
              <a:gd name="connsiteY12" fmla="*/ 1009390 h 3251245"/>
              <a:gd name="connsiteX13" fmla="*/ 5462016 w 7591448"/>
              <a:gd name="connsiteY13" fmla="*/ 1481328 h 3251245"/>
              <a:gd name="connsiteX14" fmla="*/ 5833872 w 7591448"/>
              <a:gd name="connsiteY14" fmla="*/ 1359408 h 3251245"/>
              <a:gd name="connsiteX15" fmla="*/ 6193536 w 7591448"/>
              <a:gd name="connsiteY15" fmla="*/ 1633728 h 3251245"/>
              <a:gd name="connsiteX16" fmla="*/ 6468960 w 7591448"/>
              <a:gd name="connsiteY16" fmla="*/ 1550528 h 3251245"/>
              <a:gd name="connsiteX17" fmla="*/ 6883591 w 7591448"/>
              <a:gd name="connsiteY17" fmla="*/ 1241306 h 3251245"/>
              <a:gd name="connsiteX18" fmla="*/ 7215298 w 7591448"/>
              <a:gd name="connsiteY18" fmla="*/ 777474 h 3251245"/>
              <a:gd name="connsiteX19" fmla="*/ 7588467 w 7591448"/>
              <a:gd name="connsiteY19"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2182368 w 7591448"/>
              <a:gd name="connsiteY3" fmla="*/ 762000 h 3251245"/>
              <a:gd name="connsiteX4" fmla="*/ 2560320 w 7591448"/>
              <a:gd name="connsiteY4" fmla="*/ 1469136 h 3251245"/>
              <a:gd name="connsiteX5" fmla="*/ 2919984 w 7591448"/>
              <a:gd name="connsiteY5" fmla="*/ 1962912 h 3251245"/>
              <a:gd name="connsiteX6" fmla="*/ 3279648 w 7591448"/>
              <a:gd name="connsiteY6" fmla="*/ 3212592 h 3251245"/>
              <a:gd name="connsiteX7" fmla="*/ 3639312 w 7591448"/>
              <a:gd name="connsiteY7" fmla="*/ 2225040 h 3251245"/>
              <a:gd name="connsiteX8" fmla="*/ 3981161 w 7591448"/>
              <a:gd name="connsiteY8" fmla="*/ 2284928 h 3251245"/>
              <a:gd name="connsiteX9" fmla="*/ 4370832 w 7591448"/>
              <a:gd name="connsiteY9" fmla="*/ 1383792 h 3251245"/>
              <a:gd name="connsiteX10" fmla="*/ 4686037 w 7591448"/>
              <a:gd name="connsiteY10" fmla="*/ 1589180 h 3251245"/>
              <a:gd name="connsiteX11" fmla="*/ 5059207 w 7591448"/>
              <a:gd name="connsiteY11" fmla="*/ 1009390 h 3251245"/>
              <a:gd name="connsiteX12" fmla="*/ 5462016 w 7591448"/>
              <a:gd name="connsiteY12" fmla="*/ 1481328 h 3251245"/>
              <a:gd name="connsiteX13" fmla="*/ 5833872 w 7591448"/>
              <a:gd name="connsiteY13" fmla="*/ 1359408 h 3251245"/>
              <a:gd name="connsiteX14" fmla="*/ 6193536 w 7591448"/>
              <a:gd name="connsiteY14" fmla="*/ 1633728 h 3251245"/>
              <a:gd name="connsiteX15" fmla="*/ 6468960 w 7591448"/>
              <a:gd name="connsiteY15" fmla="*/ 1550528 h 3251245"/>
              <a:gd name="connsiteX16" fmla="*/ 6883591 w 7591448"/>
              <a:gd name="connsiteY16" fmla="*/ 1241306 h 3251245"/>
              <a:gd name="connsiteX17" fmla="*/ 7215298 w 7591448"/>
              <a:gd name="connsiteY17" fmla="*/ 777474 h 3251245"/>
              <a:gd name="connsiteX18" fmla="*/ 7588467 w 7591448"/>
              <a:gd name="connsiteY18" fmla="*/ 1627833 h 3251245"/>
              <a:gd name="connsiteX0" fmla="*/ 0 w 7339007"/>
              <a:gd name="connsiteY0" fmla="*/ 0 h 4213139"/>
              <a:gd name="connsiteX1" fmla="*/ 373170 w 7339007"/>
              <a:gd name="connsiteY1" fmla="*/ 1855327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04875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46339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174486"/>
              <a:gd name="connsiteX1" fmla="*/ 746339 w 7339007"/>
              <a:gd name="connsiteY1" fmla="*/ 850358 h 4174486"/>
              <a:gd name="connsiteX2" fmla="*/ 1409752 w 7339007"/>
              <a:gd name="connsiteY2" fmla="*/ 734400 h 4174486"/>
              <a:gd name="connsiteX3" fmla="*/ 1929927 w 7339007"/>
              <a:gd name="connsiteY3" fmla="*/ 1723894 h 4174486"/>
              <a:gd name="connsiteX4" fmla="*/ 2307879 w 7339007"/>
              <a:gd name="connsiteY4" fmla="*/ 2431030 h 4174486"/>
              <a:gd name="connsiteX5" fmla="*/ 2667543 w 7339007"/>
              <a:gd name="connsiteY5" fmla="*/ 2924806 h 4174486"/>
              <a:gd name="connsiteX6" fmla="*/ 3027207 w 7339007"/>
              <a:gd name="connsiteY6" fmla="*/ 4174486 h 4174486"/>
              <a:gd name="connsiteX7" fmla="*/ 3386871 w 7339007"/>
              <a:gd name="connsiteY7" fmla="*/ 3186934 h 4174486"/>
              <a:gd name="connsiteX8" fmla="*/ 3728720 w 7339007"/>
              <a:gd name="connsiteY8" fmla="*/ 3246822 h 4174486"/>
              <a:gd name="connsiteX9" fmla="*/ 4118391 w 7339007"/>
              <a:gd name="connsiteY9" fmla="*/ 2345686 h 4174486"/>
              <a:gd name="connsiteX10" fmla="*/ 4433596 w 7339007"/>
              <a:gd name="connsiteY10" fmla="*/ 2551074 h 4174486"/>
              <a:gd name="connsiteX11" fmla="*/ 4806766 w 7339007"/>
              <a:gd name="connsiteY11" fmla="*/ 1971284 h 4174486"/>
              <a:gd name="connsiteX12" fmla="*/ 5209575 w 7339007"/>
              <a:gd name="connsiteY12" fmla="*/ 2443222 h 4174486"/>
              <a:gd name="connsiteX13" fmla="*/ 5581431 w 7339007"/>
              <a:gd name="connsiteY13" fmla="*/ 2321302 h 4174486"/>
              <a:gd name="connsiteX14" fmla="*/ 5941095 w 7339007"/>
              <a:gd name="connsiteY14" fmla="*/ 2595622 h 4174486"/>
              <a:gd name="connsiteX15" fmla="*/ 6216519 w 7339007"/>
              <a:gd name="connsiteY15" fmla="*/ 2512422 h 4174486"/>
              <a:gd name="connsiteX16" fmla="*/ 6631150 w 7339007"/>
              <a:gd name="connsiteY16" fmla="*/ 2203200 h 4174486"/>
              <a:gd name="connsiteX17" fmla="*/ 6962857 w 7339007"/>
              <a:gd name="connsiteY17" fmla="*/ 1739368 h 4174486"/>
              <a:gd name="connsiteX18" fmla="*/ 7336026 w 7339007"/>
              <a:gd name="connsiteY18" fmla="*/ 2589727 h 4174486"/>
              <a:gd name="connsiteX0" fmla="*/ 0 w 7339007"/>
              <a:gd name="connsiteY0" fmla="*/ 0 h 4174486"/>
              <a:gd name="connsiteX1" fmla="*/ 746339 w 7339007"/>
              <a:gd name="connsiteY1" fmla="*/ 850358 h 4174486"/>
              <a:gd name="connsiteX2" fmla="*/ 1929927 w 7339007"/>
              <a:gd name="connsiteY2" fmla="*/ 1723894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1971285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667543 w 7339007"/>
              <a:gd name="connsiteY3" fmla="*/ 2924806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579790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3027207 w 7339007"/>
              <a:gd name="connsiteY3" fmla="*/ 4174486 h 4174486"/>
              <a:gd name="connsiteX4" fmla="*/ 3386871 w 7339007"/>
              <a:gd name="connsiteY4" fmla="*/ 3186934 h 4174486"/>
              <a:gd name="connsiteX5" fmla="*/ 3728720 w 7339007"/>
              <a:gd name="connsiteY5" fmla="*/ 3246822 h 4174486"/>
              <a:gd name="connsiteX6" fmla="*/ 4118391 w 7339007"/>
              <a:gd name="connsiteY6" fmla="*/ 2345686 h 4174486"/>
              <a:gd name="connsiteX7" fmla="*/ 4433596 w 7339007"/>
              <a:gd name="connsiteY7" fmla="*/ 2551074 h 4174486"/>
              <a:gd name="connsiteX8" fmla="*/ 4806766 w 7339007"/>
              <a:gd name="connsiteY8" fmla="*/ 1971284 h 4174486"/>
              <a:gd name="connsiteX9" fmla="*/ 5209575 w 7339007"/>
              <a:gd name="connsiteY9" fmla="*/ 2443222 h 4174486"/>
              <a:gd name="connsiteX10" fmla="*/ 5581431 w 7339007"/>
              <a:gd name="connsiteY10" fmla="*/ 2321302 h 4174486"/>
              <a:gd name="connsiteX11" fmla="*/ 5941095 w 7339007"/>
              <a:gd name="connsiteY11" fmla="*/ 2595622 h 4174486"/>
              <a:gd name="connsiteX12" fmla="*/ 6216519 w 7339007"/>
              <a:gd name="connsiteY12" fmla="*/ 2512422 h 4174486"/>
              <a:gd name="connsiteX13" fmla="*/ 6631150 w 7339007"/>
              <a:gd name="connsiteY13" fmla="*/ 2203200 h 4174486"/>
              <a:gd name="connsiteX14" fmla="*/ 6962857 w 7339007"/>
              <a:gd name="connsiteY14" fmla="*/ 1739368 h 4174486"/>
              <a:gd name="connsiteX15" fmla="*/ 7336026 w 7339007"/>
              <a:gd name="connsiteY15" fmla="*/ 2589727 h 4174486"/>
              <a:gd name="connsiteX0" fmla="*/ 0 w 7339007"/>
              <a:gd name="connsiteY0" fmla="*/ 0 h 3246822"/>
              <a:gd name="connsiteX1" fmla="*/ 746339 w 7339007"/>
              <a:gd name="connsiteY1" fmla="*/ 850358 h 3246822"/>
              <a:gd name="connsiteX2" fmla="*/ 1409752 w 7339007"/>
              <a:gd name="connsiteY2" fmla="*/ 773053 h 3246822"/>
              <a:gd name="connsiteX3" fmla="*/ 2653651 w 7339007"/>
              <a:gd name="connsiteY3" fmla="*/ 1623411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1782921 w 7339007"/>
              <a:gd name="connsiteY3" fmla="*/ 1004969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728720 w 7339007"/>
              <a:gd name="connsiteY4" fmla="*/ 3246822 h 3246822"/>
              <a:gd name="connsiteX5" fmla="*/ 4118391 w 7339007"/>
              <a:gd name="connsiteY5" fmla="*/ 2345686 h 3246822"/>
              <a:gd name="connsiteX6" fmla="*/ 4433596 w 7339007"/>
              <a:gd name="connsiteY6" fmla="*/ 2551074 h 3246822"/>
              <a:gd name="connsiteX7" fmla="*/ 4806766 w 7339007"/>
              <a:gd name="connsiteY7" fmla="*/ 1971284 h 3246822"/>
              <a:gd name="connsiteX8" fmla="*/ 5209575 w 7339007"/>
              <a:gd name="connsiteY8" fmla="*/ 2443222 h 3246822"/>
              <a:gd name="connsiteX9" fmla="*/ 5581431 w 7339007"/>
              <a:gd name="connsiteY9" fmla="*/ 2321302 h 3246822"/>
              <a:gd name="connsiteX10" fmla="*/ 5941095 w 7339007"/>
              <a:gd name="connsiteY10" fmla="*/ 2595622 h 3246822"/>
              <a:gd name="connsiteX11" fmla="*/ 6216519 w 7339007"/>
              <a:gd name="connsiteY11" fmla="*/ 2512422 h 3246822"/>
              <a:gd name="connsiteX12" fmla="*/ 6631150 w 7339007"/>
              <a:gd name="connsiteY12" fmla="*/ 2203200 h 3246822"/>
              <a:gd name="connsiteX13" fmla="*/ 6962857 w 7339007"/>
              <a:gd name="connsiteY13" fmla="*/ 1739368 h 3246822"/>
              <a:gd name="connsiteX14" fmla="*/ 7336026 w 7339007"/>
              <a:gd name="connsiteY14" fmla="*/ 2589727 h 32468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118391 w 7339007"/>
              <a:gd name="connsiteY4" fmla="*/ 2345686 h 2595622"/>
              <a:gd name="connsiteX5" fmla="*/ 4433596 w 7339007"/>
              <a:gd name="connsiteY5" fmla="*/ 2551074 h 2595622"/>
              <a:gd name="connsiteX6" fmla="*/ 4806766 w 7339007"/>
              <a:gd name="connsiteY6" fmla="*/ 1971284 h 2595622"/>
              <a:gd name="connsiteX7" fmla="*/ 5209575 w 7339007"/>
              <a:gd name="connsiteY7" fmla="*/ 2443222 h 2595622"/>
              <a:gd name="connsiteX8" fmla="*/ 5581431 w 7339007"/>
              <a:gd name="connsiteY8" fmla="*/ 2321302 h 2595622"/>
              <a:gd name="connsiteX9" fmla="*/ 5941095 w 7339007"/>
              <a:gd name="connsiteY9" fmla="*/ 2595622 h 2595622"/>
              <a:gd name="connsiteX10" fmla="*/ 6216519 w 7339007"/>
              <a:gd name="connsiteY10" fmla="*/ 2512422 h 2595622"/>
              <a:gd name="connsiteX11" fmla="*/ 6631150 w 7339007"/>
              <a:gd name="connsiteY11" fmla="*/ 2203200 h 2595622"/>
              <a:gd name="connsiteX12" fmla="*/ 6962857 w 7339007"/>
              <a:gd name="connsiteY12" fmla="*/ 1739368 h 2595622"/>
              <a:gd name="connsiteX13" fmla="*/ 7336026 w 7339007"/>
              <a:gd name="connsiteY13"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433596 w 7339007"/>
              <a:gd name="connsiteY4" fmla="*/ 2551074 h 2595622"/>
              <a:gd name="connsiteX5" fmla="*/ 4806766 w 7339007"/>
              <a:gd name="connsiteY5" fmla="*/ 1971284 h 2595622"/>
              <a:gd name="connsiteX6" fmla="*/ 5209575 w 7339007"/>
              <a:gd name="connsiteY6" fmla="*/ 2443222 h 2595622"/>
              <a:gd name="connsiteX7" fmla="*/ 5581431 w 7339007"/>
              <a:gd name="connsiteY7" fmla="*/ 2321302 h 2595622"/>
              <a:gd name="connsiteX8" fmla="*/ 5941095 w 7339007"/>
              <a:gd name="connsiteY8" fmla="*/ 2595622 h 2595622"/>
              <a:gd name="connsiteX9" fmla="*/ 6216519 w 7339007"/>
              <a:gd name="connsiteY9" fmla="*/ 2512422 h 2595622"/>
              <a:gd name="connsiteX10" fmla="*/ 6631150 w 7339007"/>
              <a:gd name="connsiteY10" fmla="*/ 2203200 h 2595622"/>
              <a:gd name="connsiteX11" fmla="*/ 6962857 w 7339007"/>
              <a:gd name="connsiteY11" fmla="*/ 1739368 h 2595622"/>
              <a:gd name="connsiteX12" fmla="*/ 7336026 w 7339007"/>
              <a:gd name="connsiteY12"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806766 w 7339007"/>
              <a:gd name="connsiteY4" fmla="*/ 1971284 h 2595622"/>
              <a:gd name="connsiteX5" fmla="*/ 5209575 w 7339007"/>
              <a:gd name="connsiteY5" fmla="*/ 2443222 h 2595622"/>
              <a:gd name="connsiteX6" fmla="*/ 5581431 w 7339007"/>
              <a:gd name="connsiteY6" fmla="*/ 2321302 h 2595622"/>
              <a:gd name="connsiteX7" fmla="*/ 5941095 w 7339007"/>
              <a:gd name="connsiteY7" fmla="*/ 2595622 h 2595622"/>
              <a:gd name="connsiteX8" fmla="*/ 6216519 w 7339007"/>
              <a:gd name="connsiteY8" fmla="*/ 2512422 h 2595622"/>
              <a:gd name="connsiteX9" fmla="*/ 6631150 w 7339007"/>
              <a:gd name="connsiteY9" fmla="*/ 2203200 h 2595622"/>
              <a:gd name="connsiteX10" fmla="*/ 6962857 w 7339007"/>
              <a:gd name="connsiteY10" fmla="*/ 1739368 h 2595622"/>
              <a:gd name="connsiteX11" fmla="*/ 7336026 w 7339007"/>
              <a:gd name="connsiteY11"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209575 w 7339007"/>
              <a:gd name="connsiteY4" fmla="*/ 2443222 h 2595622"/>
              <a:gd name="connsiteX5" fmla="*/ 5581431 w 7339007"/>
              <a:gd name="connsiteY5" fmla="*/ 2321302 h 2595622"/>
              <a:gd name="connsiteX6" fmla="*/ 5941095 w 7339007"/>
              <a:gd name="connsiteY6" fmla="*/ 2595622 h 2595622"/>
              <a:gd name="connsiteX7" fmla="*/ 6216519 w 7339007"/>
              <a:gd name="connsiteY7" fmla="*/ 2512422 h 2595622"/>
              <a:gd name="connsiteX8" fmla="*/ 6631150 w 7339007"/>
              <a:gd name="connsiteY8" fmla="*/ 2203200 h 2595622"/>
              <a:gd name="connsiteX9" fmla="*/ 6962857 w 7339007"/>
              <a:gd name="connsiteY9" fmla="*/ 1739368 h 2595622"/>
              <a:gd name="connsiteX10" fmla="*/ 7336026 w 7339007"/>
              <a:gd name="connsiteY10"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941095 w 7339007"/>
              <a:gd name="connsiteY4" fmla="*/ 2595622 h 2595622"/>
              <a:gd name="connsiteX5" fmla="*/ 6216519 w 7339007"/>
              <a:gd name="connsiteY5" fmla="*/ 2512422 h 2595622"/>
              <a:gd name="connsiteX6" fmla="*/ 6631150 w 7339007"/>
              <a:gd name="connsiteY6" fmla="*/ 2203200 h 2595622"/>
              <a:gd name="connsiteX7" fmla="*/ 6962857 w 7339007"/>
              <a:gd name="connsiteY7" fmla="*/ 1739368 h 2595622"/>
              <a:gd name="connsiteX8" fmla="*/ 7336026 w 7339007"/>
              <a:gd name="connsiteY8" fmla="*/ 2589727 h 2595622"/>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216519 w 7339007"/>
              <a:gd name="connsiteY4" fmla="*/ 2512422 h 2591143"/>
              <a:gd name="connsiteX5" fmla="*/ 6631150 w 7339007"/>
              <a:gd name="connsiteY5" fmla="*/ 2203200 h 2591143"/>
              <a:gd name="connsiteX6" fmla="*/ 6962857 w 7339007"/>
              <a:gd name="connsiteY6" fmla="*/ 1739368 h 2591143"/>
              <a:gd name="connsiteX7" fmla="*/ 7336026 w 7339007"/>
              <a:gd name="connsiteY7"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631150 w 7339007"/>
              <a:gd name="connsiteY4" fmla="*/ 2203200 h 2591143"/>
              <a:gd name="connsiteX5" fmla="*/ 6962857 w 7339007"/>
              <a:gd name="connsiteY5" fmla="*/ 1739368 h 2591143"/>
              <a:gd name="connsiteX6" fmla="*/ 7336026 w 7339007"/>
              <a:gd name="connsiteY6"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962857 w 7339007"/>
              <a:gd name="connsiteY4" fmla="*/ 1739368 h 2591143"/>
              <a:gd name="connsiteX5" fmla="*/ 7336026 w 7339007"/>
              <a:gd name="connsiteY5" fmla="*/ 2589727 h 2591143"/>
              <a:gd name="connsiteX0" fmla="*/ 0 w 7336025"/>
              <a:gd name="connsiteY0" fmla="*/ 0 h 2589727"/>
              <a:gd name="connsiteX1" fmla="*/ 746339 w 7336025"/>
              <a:gd name="connsiteY1" fmla="*/ 850358 h 2589727"/>
              <a:gd name="connsiteX2" fmla="*/ 1409752 w 7336025"/>
              <a:gd name="connsiteY2" fmla="*/ 773053 h 2589727"/>
              <a:gd name="connsiteX3" fmla="*/ 2156091 w 7336025"/>
              <a:gd name="connsiteY3" fmla="*/ 1391495 h 2589727"/>
              <a:gd name="connsiteX4" fmla="*/ 7336026 w 7336025"/>
              <a:gd name="connsiteY4" fmla="*/ 2589727 h 2589727"/>
              <a:gd name="connsiteX0" fmla="*/ 0 w 2156091"/>
              <a:gd name="connsiteY0" fmla="*/ 0 h 1391495"/>
              <a:gd name="connsiteX1" fmla="*/ 746339 w 2156091"/>
              <a:gd name="connsiteY1" fmla="*/ 850358 h 1391495"/>
              <a:gd name="connsiteX2" fmla="*/ 1409752 w 2156091"/>
              <a:gd name="connsiteY2" fmla="*/ 773053 h 1391495"/>
              <a:gd name="connsiteX3" fmla="*/ 2156091 w 2156091"/>
              <a:gd name="connsiteY3" fmla="*/ 1391495 h 1391495"/>
              <a:gd name="connsiteX0" fmla="*/ 0 w 1409753"/>
              <a:gd name="connsiteY0" fmla="*/ 0 h 850358"/>
              <a:gd name="connsiteX1" fmla="*/ 746339 w 1409753"/>
              <a:gd name="connsiteY1" fmla="*/ 850358 h 850358"/>
              <a:gd name="connsiteX2" fmla="*/ 1409752 w 1409753"/>
              <a:gd name="connsiteY2" fmla="*/ 773053 h 850358"/>
              <a:gd name="connsiteX0" fmla="*/ 0 w 1523399"/>
              <a:gd name="connsiteY0" fmla="*/ 0 h 850358"/>
              <a:gd name="connsiteX1" fmla="*/ 746339 w 1523399"/>
              <a:gd name="connsiteY1" fmla="*/ 850358 h 850358"/>
              <a:gd name="connsiteX2" fmla="*/ 1409752 w 1523399"/>
              <a:gd name="connsiteY2" fmla="*/ 773053 h 850358"/>
              <a:gd name="connsiteX3" fmla="*/ 1428221 w 1523399"/>
              <a:gd name="connsiteY3" fmla="*/ 761314 h 850358"/>
              <a:gd name="connsiteX0" fmla="*/ 0 w 2156092"/>
              <a:gd name="connsiteY0" fmla="*/ 0 h 1355289"/>
              <a:gd name="connsiteX1" fmla="*/ 746339 w 2156092"/>
              <a:gd name="connsiteY1" fmla="*/ 850358 h 1355289"/>
              <a:gd name="connsiteX2" fmla="*/ 1409752 w 2156092"/>
              <a:gd name="connsiteY2" fmla="*/ 773053 h 1355289"/>
              <a:gd name="connsiteX3" fmla="*/ 2156092 w 2156092"/>
              <a:gd name="connsiteY3" fmla="*/ 1352843 h 1355289"/>
              <a:gd name="connsiteX0" fmla="*/ 0 w 2156091"/>
              <a:gd name="connsiteY0" fmla="*/ 0 h 1393942"/>
              <a:gd name="connsiteX1" fmla="*/ 746339 w 2156091"/>
              <a:gd name="connsiteY1" fmla="*/ 850358 h 1393942"/>
              <a:gd name="connsiteX2" fmla="*/ 1409752 w 2156091"/>
              <a:gd name="connsiteY2" fmla="*/ 773053 h 1393942"/>
              <a:gd name="connsiteX3" fmla="*/ 2156091 w 2156091"/>
              <a:gd name="connsiteY3" fmla="*/ 1391496 h 1393942"/>
              <a:gd name="connsiteX0" fmla="*/ 0 w 2156092"/>
              <a:gd name="connsiteY0" fmla="*/ 0 h 1393942"/>
              <a:gd name="connsiteX1" fmla="*/ 746339 w 2156092"/>
              <a:gd name="connsiteY1" fmla="*/ 850358 h 1393942"/>
              <a:gd name="connsiteX2" fmla="*/ 1409752 w 2156092"/>
              <a:gd name="connsiteY2" fmla="*/ 773053 h 1393942"/>
              <a:gd name="connsiteX3" fmla="*/ 2156092 w 2156092"/>
              <a:gd name="connsiteY3" fmla="*/ 1391496 h 1393942"/>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285926"/>
              <a:gd name="connsiteY0" fmla="*/ 0 h 1491039"/>
              <a:gd name="connsiteX1" fmla="*/ 746339 w 2285926"/>
              <a:gd name="connsiteY1" fmla="*/ 850358 h 1491039"/>
              <a:gd name="connsiteX2" fmla="*/ 1409752 w 2285926"/>
              <a:gd name="connsiteY2" fmla="*/ 773053 h 1491039"/>
              <a:gd name="connsiteX3" fmla="*/ 2156092 w 2285926"/>
              <a:gd name="connsiteY3" fmla="*/ 1391496 h 1491039"/>
              <a:gd name="connsiteX4" fmla="*/ 2188756 w 2285926"/>
              <a:gd name="connsiteY4" fmla="*/ 1370312 h 1491039"/>
              <a:gd name="connsiteX0" fmla="*/ 0 w 2404871"/>
              <a:gd name="connsiteY0" fmla="*/ 0 h 1491039"/>
              <a:gd name="connsiteX1" fmla="*/ 746339 w 2404871"/>
              <a:gd name="connsiteY1" fmla="*/ 850358 h 1491039"/>
              <a:gd name="connsiteX2" fmla="*/ 1409752 w 2404871"/>
              <a:gd name="connsiteY2" fmla="*/ 773053 h 1491039"/>
              <a:gd name="connsiteX3" fmla="*/ 2156092 w 2404871"/>
              <a:gd name="connsiteY3" fmla="*/ 1391496 h 1491039"/>
              <a:gd name="connsiteX4" fmla="*/ 2404871 w 2404871"/>
              <a:gd name="connsiteY4" fmla="*/ 1314191 h 1491039"/>
              <a:gd name="connsiteX0" fmla="*/ 0 w 2902431"/>
              <a:gd name="connsiteY0" fmla="*/ 0 h 1491039"/>
              <a:gd name="connsiteX1" fmla="*/ 746339 w 2902431"/>
              <a:gd name="connsiteY1" fmla="*/ 850358 h 1491039"/>
              <a:gd name="connsiteX2" fmla="*/ 1409752 w 2902431"/>
              <a:gd name="connsiteY2" fmla="*/ 773053 h 1491039"/>
              <a:gd name="connsiteX3" fmla="*/ 2156092 w 2902431"/>
              <a:gd name="connsiteY3" fmla="*/ 1391496 h 1491039"/>
              <a:gd name="connsiteX4" fmla="*/ 2902431 w 2902431"/>
              <a:gd name="connsiteY4" fmla="*/ 1120927 h 1491039"/>
              <a:gd name="connsiteX0" fmla="*/ 0 w 2902431"/>
              <a:gd name="connsiteY0" fmla="*/ 0 h 1391496"/>
              <a:gd name="connsiteX1" fmla="*/ 746339 w 2902431"/>
              <a:gd name="connsiteY1" fmla="*/ 850358 h 1391496"/>
              <a:gd name="connsiteX2" fmla="*/ 1409752 w 2902431"/>
              <a:gd name="connsiteY2" fmla="*/ 773053 h 1391496"/>
              <a:gd name="connsiteX3" fmla="*/ 2156092 w 2902431"/>
              <a:gd name="connsiteY3" fmla="*/ 1391496 h 1391496"/>
              <a:gd name="connsiteX4" fmla="*/ 2902431 w 2902431"/>
              <a:gd name="connsiteY4" fmla="*/ 1120927 h 1391496"/>
              <a:gd name="connsiteX0" fmla="*/ 0 w 3029756"/>
              <a:gd name="connsiteY0" fmla="*/ 0 h 1391496"/>
              <a:gd name="connsiteX1" fmla="*/ 746339 w 3029756"/>
              <a:gd name="connsiteY1" fmla="*/ 850358 h 1391496"/>
              <a:gd name="connsiteX2" fmla="*/ 1409752 w 3029756"/>
              <a:gd name="connsiteY2" fmla="*/ 773053 h 1391496"/>
              <a:gd name="connsiteX3" fmla="*/ 2156092 w 3029756"/>
              <a:gd name="connsiteY3" fmla="*/ 1391496 h 1391496"/>
              <a:gd name="connsiteX4" fmla="*/ 2902431 w 3029756"/>
              <a:gd name="connsiteY4" fmla="*/ 1120927 h 1391496"/>
              <a:gd name="connsiteX5" fmla="*/ 2920042 w 3029756"/>
              <a:gd name="connsiteY5" fmla="*/ 1124895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728872"/>
              <a:gd name="connsiteY0" fmla="*/ 0 h 1391496"/>
              <a:gd name="connsiteX1" fmla="*/ 746339 w 3728872"/>
              <a:gd name="connsiteY1" fmla="*/ 850358 h 1391496"/>
              <a:gd name="connsiteX2" fmla="*/ 1409752 w 3728872"/>
              <a:gd name="connsiteY2" fmla="*/ 773053 h 1391496"/>
              <a:gd name="connsiteX3" fmla="*/ 2156092 w 3728872"/>
              <a:gd name="connsiteY3" fmla="*/ 1391496 h 1391496"/>
              <a:gd name="connsiteX4" fmla="*/ 2902431 w 3728872"/>
              <a:gd name="connsiteY4" fmla="*/ 1120927 h 1391496"/>
              <a:gd name="connsiteX5" fmla="*/ 3607306 w 3728872"/>
              <a:gd name="connsiteY5" fmla="*/ 1159580 h 1391496"/>
              <a:gd name="connsiteX6" fmla="*/ 3631825 w 3728872"/>
              <a:gd name="connsiteY6" fmla="*/ 1152164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487693"/>
              <a:gd name="connsiteY0" fmla="*/ 0 h 2357811"/>
              <a:gd name="connsiteX1" fmla="*/ 921850 w 4487693"/>
              <a:gd name="connsiteY1" fmla="*/ 1816673 h 2357811"/>
              <a:gd name="connsiteX2" fmla="*/ 1585263 w 4487693"/>
              <a:gd name="connsiteY2" fmla="*/ 1739368 h 2357811"/>
              <a:gd name="connsiteX3" fmla="*/ 2331603 w 4487693"/>
              <a:gd name="connsiteY3" fmla="*/ 2357811 h 2357811"/>
              <a:gd name="connsiteX4" fmla="*/ 3077942 w 4487693"/>
              <a:gd name="connsiteY4" fmla="*/ 2087242 h 2357811"/>
              <a:gd name="connsiteX5" fmla="*/ 3782817 w 4487693"/>
              <a:gd name="connsiteY5" fmla="*/ 2125895 h 2357811"/>
              <a:gd name="connsiteX6" fmla="*/ 4487693 w 4487693"/>
              <a:gd name="connsiteY6" fmla="*/ 2048590 h 2357811"/>
              <a:gd name="connsiteX0" fmla="*/ 0 w 4487693"/>
              <a:gd name="connsiteY0" fmla="*/ 0 h 2357811"/>
              <a:gd name="connsiteX1" fmla="*/ 746340 w 4487693"/>
              <a:gd name="connsiteY1" fmla="*/ 541137 h 2357811"/>
              <a:gd name="connsiteX2" fmla="*/ 1585263 w 4487693"/>
              <a:gd name="connsiteY2" fmla="*/ 1739368 h 2357811"/>
              <a:gd name="connsiteX3" fmla="*/ 2331603 w 4487693"/>
              <a:gd name="connsiteY3" fmla="*/ 2357811 h 2357811"/>
              <a:gd name="connsiteX4" fmla="*/ 3077942 w 4487693"/>
              <a:gd name="connsiteY4" fmla="*/ 2087242 h 2357811"/>
              <a:gd name="connsiteX5" fmla="*/ 3782817 w 4487693"/>
              <a:gd name="connsiteY5" fmla="*/ 2125895 h 2357811"/>
              <a:gd name="connsiteX6" fmla="*/ 4487693 w 4487693"/>
              <a:gd name="connsiteY6" fmla="*/ 2048590 h 2357811"/>
              <a:gd name="connsiteX0" fmla="*/ 0 w 4487693"/>
              <a:gd name="connsiteY0" fmla="*/ 0 h 2357811"/>
              <a:gd name="connsiteX1" fmla="*/ 746340 w 4487693"/>
              <a:gd name="connsiteY1" fmla="*/ 541137 h 2357811"/>
              <a:gd name="connsiteX2" fmla="*/ 1451216 w 4487693"/>
              <a:gd name="connsiteY2" fmla="*/ 579790 h 2357811"/>
              <a:gd name="connsiteX3" fmla="*/ 2331603 w 4487693"/>
              <a:gd name="connsiteY3" fmla="*/ 2357811 h 2357811"/>
              <a:gd name="connsiteX4" fmla="*/ 3077942 w 4487693"/>
              <a:gd name="connsiteY4" fmla="*/ 2087242 h 2357811"/>
              <a:gd name="connsiteX5" fmla="*/ 3782817 w 4487693"/>
              <a:gd name="connsiteY5" fmla="*/ 2125895 h 2357811"/>
              <a:gd name="connsiteX6" fmla="*/ 4487693 w 4487693"/>
              <a:gd name="connsiteY6" fmla="*/ 2048590 h 2357811"/>
              <a:gd name="connsiteX0" fmla="*/ 0 w 4487693"/>
              <a:gd name="connsiteY0" fmla="*/ 0 h 2357811"/>
              <a:gd name="connsiteX1" fmla="*/ 746340 w 4487693"/>
              <a:gd name="connsiteY1" fmla="*/ 541137 h 2357811"/>
              <a:gd name="connsiteX2" fmla="*/ 1451216 w 4487693"/>
              <a:gd name="connsiteY2" fmla="*/ 579790 h 2357811"/>
              <a:gd name="connsiteX3" fmla="*/ 2331603 w 4487693"/>
              <a:gd name="connsiteY3" fmla="*/ 2357811 h 2357811"/>
              <a:gd name="connsiteX4" fmla="*/ 3077942 w 4487693"/>
              <a:gd name="connsiteY4" fmla="*/ 2087242 h 2357811"/>
              <a:gd name="connsiteX5" fmla="*/ 3782817 w 4487693"/>
              <a:gd name="connsiteY5" fmla="*/ 2125895 h 2357811"/>
              <a:gd name="connsiteX6" fmla="*/ 4487693 w 4487693"/>
              <a:gd name="connsiteY6" fmla="*/ 2048590 h 2357811"/>
              <a:gd name="connsiteX0" fmla="*/ 0 w 4487693"/>
              <a:gd name="connsiteY0" fmla="*/ 0 h 2125895"/>
              <a:gd name="connsiteX1" fmla="*/ 746340 w 4487693"/>
              <a:gd name="connsiteY1" fmla="*/ 541137 h 2125895"/>
              <a:gd name="connsiteX2" fmla="*/ 1451216 w 4487693"/>
              <a:gd name="connsiteY2" fmla="*/ 579790 h 2125895"/>
              <a:gd name="connsiteX3" fmla="*/ 2156092 w 4487693"/>
              <a:gd name="connsiteY3" fmla="*/ 811705 h 2125895"/>
              <a:gd name="connsiteX4" fmla="*/ 3077942 w 4487693"/>
              <a:gd name="connsiteY4" fmla="*/ 2087242 h 2125895"/>
              <a:gd name="connsiteX5" fmla="*/ 3782817 w 4487693"/>
              <a:gd name="connsiteY5" fmla="*/ 2125895 h 2125895"/>
              <a:gd name="connsiteX6" fmla="*/ 4487693 w 4487693"/>
              <a:gd name="connsiteY6" fmla="*/ 2048590 h 2125895"/>
              <a:gd name="connsiteX0" fmla="*/ 0 w 4487693"/>
              <a:gd name="connsiteY0" fmla="*/ 0 h 2125895"/>
              <a:gd name="connsiteX1" fmla="*/ 746340 w 4487693"/>
              <a:gd name="connsiteY1" fmla="*/ 541137 h 2125895"/>
              <a:gd name="connsiteX2" fmla="*/ 1451216 w 4487693"/>
              <a:gd name="connsiteY2" fmla="*/ 579790 h 2125895"/>
              <a:gd name="connsiteX3" fmla="*/ 2156092 w 4487693"/>
              <a:gd name="connsiteY3" fmla="*/ 811705 h 2125895"/>
              <a:gd name="connsiteX4" fmla="*/ 2860969 w 4487693"/>
              <a:gd name="connsiteY4" fmla="*/ 773053 h 2125895"/>
              <a:gd name="connsiteX5" fmla="*/ 3782817 w 4487693"/>
              <a:gd name="connsiteY5" fmla="*/ 2125895 h 2125895"/>
              <a:gd name="connsiteX6" fmla="*/ 4487693 w 4487693"/>
              <a:gd name="connsiteY6" fmla="*/ 2048590 h 2125895"/>
              <a:gd name="connsiteX0" fmla="*/ 0 w 4487693"/>
              <a:gd name="connsiteY0" fmla="*/ 0 h 2048590"/>
              <a:gd name="connsiteX1" fmla="*/ 746340 w 4487693"/>
              <a:gd name="connsiteY1" fmla="*/ 541137 h 2048590"/>
              <a:gd name="connsiteX2" fmla="*/ 1451216 w 4487693"/>
              <a:gd name="connsiteY2" fmla="*/ 579790 h 2048590"/>
              <a:gd name="connsiteX3" fmla="*/ 2156092 w 4487693"/>
              <a:gd name="connsiteY3" fmla="*/ 811705 h 2048590"/>
              <a:gd name="connsiteX4" fmla="*/ 2860969 w 4487693"/>
              <a:gd name="connsiteY4" fmla="*/ 773053 h 2048590"/>
              <a:gd name="connsiteX5" fmla="*/ 3648771 w 4487693"/>
              <a:gd name="connsiteY5" fmla="*/ 463832 h 2048590"/>
              <a:gd name="connsiteX6" fmla="*/ 4487693 w 4487693"/>
              <a:gd name="connsiteY6" fmla="*/ 2048590 h 2048590"/>
              <a:gd name="connsiteX0" fmla="*/ 0 w 4353648"/>
              <a:gd name="connsiteY0" fmla="*/ 0 h 811705"/>
              <a:gd name="connsiteX1" fmla="*/ 746340 w 4353648"/>
              <a:gd name="connsiteY1" fmla="*/ 541137 h 811705"/>
              <a:gd name="connsiteX2" fmla="*/ 1451216 w 4353648"/>
              <a:gd name="connsiteY2" fmla="*/ 579790 h 811705"/>
              <a:gd name="connsiteX3" fmla="*/ 2156092 w 4353648"/>
              <a:gd name="connsiteY3" fmla="*/ 811705 h 811705"/>
              <a:gd name="connsiteX4" fmla="*/ 2860969 w 4353648"/>
              <a:gd name="connsiteY4" fmla="*/ 773053 h 811705"/>
              <a:gd name="connsiteX5" fmla="*/ 3648771 w 4353648"/>
              <a:gd name="connsiteY5" fmla="*/ 463832 h 811705"/>
              <a:gd name="connsiteX6" fmla="*/ 4353648 w 4353648"/>
              <a:gd name="connsiteY6" fmla="*/ 270568 h 81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3648" h="811705">
                <a:moveTo>
                  <a:pt x="0" y="0"/>
                </a:moveTo>
                <a:lnTo>
                  <a:pt x="746340" y="541137"/>
                </a:lnTo>
                <a:lnTo>
                  <a:pt x="1451216" y="579790"/>
                </a:lnTo>
                <a:lnTo>
                  <a:pt x="2156092" y="811705"/>
                </a:lnTo>
                <a:lnTo>
                  <a:pt x="2860969" y="773053"/>
                </a:lnTo>
                <a:lnTo>
                  <a:pt x="3648771" y="463832"/>
                </a:lnTo>
                <a:lnTo>
                  <a:pt x="4353648" y="270568"/>
                </a:lnTo>
              </a:path>
            </a:pathLst>
          </a:custGeom>
          <a:noFill/>
          <a:ln w="38100" cap="flat" cmpd="sng" algn="ctr">
            <a:solidFill>
              <a:srgbClr val="E21B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Freihandform 35"/>
          <p:cNvSpPr/>
          <p:nvPr/>
        </p:nvSpPr>
        <p:spPr>
          <a:xfrm>
            <a:off x="5364088" y="4005064"/>
            <a:ext cx="2160240" cy="1332148"/>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0 w 7951112"/>
              <a:gd name="connsiteY0" fmla="*/ 1280160 h 3517392"/>
              <a:gd name="connsiteX1" fmla="*/ 798 w 7951112"/>
              <a:gd name="connsiteY1" fmla="*/ 1277162 h 3517392"/>
              <a:gd name="connsiteX2" fmla="*/ 359664 w 7951112"/>
              <a:gd name="connsiteY2" fmla="*/ 304800 h 3517392"/>
              <a:gd name="connsiteX3" fmla="*/ 719328 w 7951112"/>
              <a:gd name="connsiteY3" fmla="*/ 353568 h 3517392"/>
              <a:gd name="connsiteX4" fmla="*/ 1078992 w 7951112"/>
              <a:gd name="connsiteY4" fmla="*/ 0 h 3517392"/>
              <a:gd name="connsiteX5" fmla="*/ 1463040 w 7951112"/>
              <a:gd name="connsiteY5" fmla="*/ 6096 h 3517392"/>
              <a:gd name="connsiteX6" fmla="*/ 1811562 w 7951112"/>
              <a:gd name="connsiteY6" fmla="*/ 2048591 h 3517392"/>
              <a:gd name="connsiteX7" fmla="*/ 2182368 w 7951112"/>
              <a:gd name="connsiteY7" fmla="*/ 780288 h 3517392"/>
              <a:gd name="connsiteX8" fmla="*/ 2542032 w 7951112"/>
              <a:gd name="connsiteY8" fmla="*/ 1066800 h 3517392"/>
              <a:gd name="connsiteX9" fmla="*/ 2919984 w 7951112"/>
              <a:gd name="connsiteY9" fmla="*/ 1773936 h 3517392"/>
              <a:gd name="connsiteX10" fmla="*/ 3279648 w 7951112"/>
              <a:gd name="connsiteY10" fmla="*/ 2267712 h 3517392"/>
              <a:gd name="connsiteX11" fmla="*/ 3639312 w 7951112"/>
              <a:gd name="connsiteY11" fmla="*/ 3517392 h 3517392"/>
              <a:gd name="connsiteX12" fmla="*/ 3998976 w 7951112"/>
              <a:gd name="connsiteY12" fmla="*/ 2529840 h 3517392"/>
              <a:gd name="connsiteX13" fmla="*/ 4340825 w 7951112"/>
              <a:gd name="connsiteY13" fmla="*/ 2589728 h 3517392"/>
              <a:gd name="connsiteX14" fmla="*/ 4730496 w 7951112"/>
              <a:gd name="connsiteY14" fmla="*/ 1688592 h 3517392"/>
              <a:gd name="connsiteX15" fmla="*/ 5045701 w 7951112"/>
              <a:gd name="connsiteY15" fmla="*/ 1893980 h 3517392"/>
              <a:gd name="connsiteX16" fmla="*/ 5418871 w 7951112"/>
              <a:gd name="connsiteY16" fmla="*/ 1314190 h 3517392"/>
              <a:gd name="connsiteX17" fmla="*/ 5821680 w 7951112"/>
              <a:gd name="connsiteY17" fmla="*/ 1786128 h 3517392"/>
              <a:gd name="connsiteX18" fmla="*/ 6193536 w 7951112"/>
              <a:gd name="connsiteY18" fmla="*/ 1664208 h 3517392"/>
              <a:gd name="connsiteX19" fmla="*/ 6553200 w 7951112"/>
              <a:gd name="connsiteY19" fmla="*/ 1938528 h 3517392"/>
              <a:gd name="connsiteX20" fmla="*/ 6828624 w 7951112"/>
              <a:gd name="connsiteY20" fmla="*/ 1855328 h 3517392"/>
              <a:gd name="connsiteX21" fmla="*/ 7243255 w 7951112"/>
              <a:gd name="connsiteY21" fmla="*/ 1546106 h 3517392"/>
              <a:gd name="connsiteX22" fmla="*/ 7574962 w 7951112"/>
              <a:gd name="connsiteY22" fmla="*/ 1082274 h 3517392"/>
              <a:gd name="connsiteX23" fmla="*/ 7948131 w 7951112"/>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1 w 7591449"/>
              <a:gd name="connsiteY0" fmla="*/ 304800 h 3517392"/>
              <a:gd name="connsiteX1" fmla="*/ 359665 w 7591449"/>
              <a:gd name="connsiteY1" fmla="*/ 353568 h 3517392"/>
              <a:gd name="connsiteX2" fmla="*/ 719329 w 7591449"/>
              <a:gd name="connsiteY2" fmla="*/ 0 h 3517392"/>
              <a:gd name="connsiteX3" fmla="*/ 1103377 w 7591449"/>
              <a:gd name="connsiteY3" fmla="*/ 6096 h 3517392"/>
              <a:gd name="connsiteX4" fmla="*/ 1451899 w 7591449"/>
              <a:gd name="connsiteY4" fmla="*/ 2048591 h 3517392"/>
              <a:gd name="connsiteX5" fmla="*/ 1822705 w 7591449"/>
              <a:gd name="connsiteY5" fmla="*/ 780288 h 3517392"/>
              <a:gd name="connsiteX6" fmla="*/ 2182369 w 7591449"/>
              <a:gd name="connsiteY6" fmla="*/ 1066800 h 3517392"/>
              <a:gd name="connsiteX7" fmla="*/ 2560321 w 7591449"/>
              <a:gd name="connsiteY7" fmla="*/ 1773936 h 3517392"/>
              <a:gd name="connsiteX8" fmla="*/ 2919985 w 7591449"/>
              <a:gd name="connsiteY8" fmla="*/ 2267712 h 3517392"/>
              <a:gd name="connsiteX9" fmla="*/ 3279649 w 7591449"/>
              <a:gd name="connsiteY9" fmla="*/ 3517392 h 3517392"/>
              <a:gd name="connsiteX10" fmla="*/ 3639313 w 7591449"/>
              <a:gd name="connsiteY10" fmla="*/ 2529840 h 3517392"/>
              <a:gd name="connsiteX11" fmla="*/ 3981162 w 7591449"/>
              <a:gd name="connsiteY11" fmla="*/ 2589728 h 3517392"/>
              <a:gd name="connsiteX12" fmla="*/ 4370833 w 7591449"/>
              <a:gd name="connsiteY12" fmla="*/ 1688592 h 3517392"/>
              <a:gd name="connsiteX13" fmla="*/ 4686038 w 7591449"/>
              <a:gd name="connsiteY13" fmla="*/ 1893980 h 3517392"/>
              <a:gd name="connsiteX14" fmla="*/ 5059208 w 7591449"/>
              <a:gd name="connsiteY14" fmla="*/ 1314190 h 3517392"/>
              <a:gd name="connsiteX15" fmla="*/ 5462017 w 7591449"/>
              <a:gd name="connsiteY15" fmla="*/ 1786128 h 3517392"/>
              <a:gd name="connsiteX16" fmla="*/ 5833873 w 7591449"/>
              <a:gd name="connsiteY16" fmla="*/ 1664208 h 3517392"/>
              <a:gd name="connsiteX17" fmla="*/ 6193537 w 7591449"/>
              <a:gd name="connsiteY17" fmla="*/ 1938528 h 3517392"/>
              <a:gd name="connsiteX18" fmla="*/ 6468961 w 7591449"/>
              <a:gd name="connsiteY18" fmla="*/ 1855328 h 3517392"/>
              <a:gd name="connsiteX19" fmla="*/ 6883592 w 7591449"/>
              <a:gd name="connsiteY19" fmla="*/ 1546106 h 3517392"/>
              <a:gd name="connsiteX20" fmla="*/ 7215299 w 7591449"/>
              <a:gd name="connsiteY20" fmla="*/ 1082274 h 3517392"/>
              <a:gd name="connsiteX21" fmla="*/ 7588468 w 7591449"/>
              <a:gd name="connsiteY21" fmla="*/ 1932633 h 3517392"/>
              <a:gd name="connsiteX0" fmla="*/ 0 w 7591448"/>
              <a:gd name="connsiteY0" fmla="*/ 298704 h 3511296"/>
              <a:gd name="connsiteX1" fmla="*/ 359664 w 7591448"/>
              <a:gd name="connsiteY1" fmla="*/ 347472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298704 h 3511296"/>
              <a:gd name="connsiteX1" fmla="*/ 1103376 w 7591448"/>
              <a:gd name="connsiteY1" fmla="*/ 0 h 3511296"/>
              <a:gd name="connsiteX2" fmla="*/ 1451898 w 7591448"/>
              <a:gd name="connsiteY2" fmla="*/ 2042495 h 3511296"/>
              <a:gd name="connsiteX3" fmla="*/ 1822704 w 7591448"/>
              <a:gd name="connsiteY3" fmla="*/ 774192 h 3511296"/>
              <a:gd name="connsiteX4" fmla="*/ 2182368 w 7591448"/>
              <a:gd name="connsiteY4" fmla="*/ 1060704 h 3511296"/>
              <a:gd name="connsiteX5" fmla="*/ 2560320 w 7591448"/>
              <a:gd name="connsiteY5" fmla="*/ 1767840 h 3511296"/>
              <a:gd name="connsiteX6" fmla="*/ 2919984 w 7591448"/>
              <a:gd name="connsiteY6" fmla="*/ 2261616 h 3511296"/>
              <a:gd name="connsiteX7" fmla="*/ 3279648 w 7591448"/>
              <a:gd name="connsiteY7" fmla="*/ 3511296 h 3511296"/>
              <a:gd name="connsiteX8" fmla="*/ 3639312 w 7591448"/>
              <a:gd name="connsiteY8" fmla="*/ 2523744 h 3511296"/>
              <a:gd name="connsiteX9" fmla="*/ 3981161 w 7591448"/>
              <a:gd name="connsiteY9" fmla="*/ 2583632 h 3511296"/>
              <a:gd name="connsiteX10" fmla="*/ 4370832 w 7591448"/>
              <a:gd name="connsiteY10" fmla="*/ 1682496 h 3511296"/>
              <a:gd name="connsiteX11" fmla="*/ 4686037 w 7591448"/>
              <a:gd name="connsiteY11" fmla="*/ 1887884 h 3511296"/>
              <a:gd name="connsiteX12" fmla="*/ 5059207 w 7591448"/>
              <a:gd name="connsiteY12" fmla="*/ 1308094 h 3511296"/>
              <a:gd name="connsiteX13" fmla="*/ 5462016 w 7591448"/>
              <a:gd name="connsiteY13" fmla="*/ 1780032 h 3511296"/>
              <a:gd name="connsiteX14" fmla="*/ 5833872 w 7591448"/>
              <a:gd name="connsiteY14" fmla="*/ 1658112 h 3511296"/>
              <a:gd name="connsiteX15" fmla="*/ 6193536 w 7591448"/>
              <a:gd name="connsiteY15" fmla="*/ 1932432 h 3511296"/>
              <a:gd name="connsiteX16" fmla="*/ 6468960 w 7591448"/>
              <a:gd name="connsiteY16" fmla="*/ 1849232 h 3511296"/>
              <a:gd name="connsiteX17" fmla="*/ 6883591 w 7591448"/>
              <a:gd name="connsiteY17" fmla="*/ 1540010 h 3511296"/>
              <a:gd name="connsiteX18" fmla="*/ 7215298 w 7591448"/>
              <a:gd name="connsiteY18" fmla="*/ 1076178 h 3511296"/>
              <a:gd name="connsiteX19" fmla="*/ 7588467 w 7591448"/>
              <a:gd name="connsiteY19" fmla="*/ 1926537 h 3511296"/>
              <a:gd name="connsiteX0" fmla="*/ 0 w 7591448"/>
              <a:gd name="connsiteY0" fmla="*/ 298704 h 3511296"/>
              <a:gd name="connsiteX1" fmla="*/ 625611 w 7591448"/>
              <a:gd name="connsiteY1" fmla="*/ 1192137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0 h 3251245"/>
              <a:gd name="connsiteX1" fmla="*/ 625611 w 7591448"/>
              <a:gd name="connsiteY1" fmla="*/ 893433 h 3251245"/>
              <a:gd name="connsiteX2" fmla="*/ 1662194 w 7591448"/>
              <a:gd name="connsiteY2" fmla="*/ 3251245 h 3251245"/>
              <a:gd name="connsiteX3" fmla="*/ 1451898 w 7591448"/>
              <a:gd name="connsiteY3" fmla="*/ 1743791 h 3251245"/>
              <a:gd name="connsiteX4" fmla="*/ 1822704 w 7591448"/>
              <a:gd name="connsiteY4" fmla="*/ 475488 h 3251245"/>
              <a:gd name="connsiteX5" fmla="*/ 2182368 w 7591448"/>
              <a:gd name="connsiteY5" fmla="*/ 762000 h 3251245"/>
              <a:gd name="connsiteX6" fmla="*/ 2560320 w 7591448"/>
              <a:gd name="connsiteY6" fmla="*/ 1469136 h 3251245"/>
              <a:gd name="connsiteX7" fmla="*/ 2919984 w 7591448"/>
              <a:gd name="connsiteY7" fmla="*/ 1962912 h 3251245"/>
              <a:gd name="connsiteX8" fmla="*/ 3279648 w 7591448"/>
              <a:gd name="connsiteY8" fmla="*/ 3212592 h 3251245"/>
              <a:gd name="connsiteX9" fmla="*/ 3639312 w 7591448"/>
              <a:gd name="connsiteY9" fmla="*/ 2225040 h 3251245"/>
              <a:gd name="connsiteX10" fmla="*/ 3981161 w 7591448"/>
              <a:gd name="connsiteY10" fmla="*/ 2284928 h 3251245"/>
              <a:gd name="connsiteX11" fmla="*/ 4370832 w 7591448"/>
              <a:gd name="connsiteY11" fmla="*/ 1383792 h 3251245"/>
              <a:gd name="connsiteX12" fmla="*/ 4686037 w 7591448"/>
              <a:gd name="connsiteY12" fmla="*/ 1589180 h 3251245"/>
              <a:gd name="connsiteX13" fmla="*/ 5059207 w 7591448"/>
              <a:gd name="connsiteY13" fmla="*/ 1009390 h 3251245"/>
              <a:gd name="connsiteX14" fmla="*/ 5462016 w 7591448"/>
              <a:gd name="connsiteY14" fmla="*/ 1481328 h 3251245"/>
              <a:gd name="connsiteX15" fmla="*/ 5833872 w 7591448"/>
              <a:gd name="connsiteY15" fmla="*/ 1359408 h 3251245"/>
              <a:gd name="connsiteX16" fmla="*/ 6193536 w 7591448"/>
              <a:gd name="connsiteY16" fmla="*/ 1633728 h 3251245"/>
              <a:gd name="connsiteX17" fmla="*/ 6468960 w 7591448"/>
              <a:gd name="connsiteY17" fmla="*/ 1550528 h 3251245"/>
              <a:gd name="connsiteX18" fmla="*/ 6883591 w 7591448"/>
              <a:gd name="connsiteY18" fmla="*/ 1241306 h 3251245"/>
              <a:gd name="connsiteX19" fmla="*/ 7215298 w 7591448"/>
              <a:gd name="connsiteY19" fmla="*/ 777474 h 3251245"/>
              <a:gd name="connsiteX20" fmla="*/ 7588467 w 7591448"/>
              <a:gd name="connsiteY20"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1822704 w 7591448"/>
              <a:gd name="connsiteY3" fmla="*/ 475488 h 3251245"/>
              <a:gd name="connsiteX4" fmla="*/ 2182368 w 7591448"/>
              <a:gd name="connsiteY4" fmla="*/ 762000 h 3251245"/>
              <a:gd name="connsiteX5" fmla="*/ 2560320 w 7591448"/>
              <a:gd name="connsiteY5" fmla="*/ 1469136 h 3251245"/>
              <a:gd name="connsiteX6" fmla="*/ 2919984 w 7591448"/>
              <a:gd name="connsiteY6" fmla="*/ 1962912 h 3251245"/>
              <a:gd name="connsiteX7" fmla="*/ 3279648 w 7591448"/>
              <a:gd name="connsiteY7" fmla="*/ 3212592 h 3251245"/>
              <a:gd name="connsiteX8" fmla="*/ 3639312 w 7591448"/>
              <a:gd name="connsiteY8" fmla="*/ 2225040 h 3251245"/>
              <a:gd name="connsiteX9" fmla="*/ 3981161 w 7591448"/>
              <a:gd name="connsiteY9" fmla="*/ 2284928 h 3251245"/>
              <a:gd name="connsiteX10" fmla="*/ 4370832 w 7591448"/>
              <a:gd name="connsiteY10" fmla="*/ 1383792 h 3251245"/>
              <a:gd name="connsiteX11" fmla="*/ 4686037 w 7591448"/>
              <a:gd name="connsiteY11" fmla="*/ 1589180 h 3251245"/>
              <a:gd name="connsiteX12" fmla="*/ 5059207 w 7591448"/>
              <a:gd name="connsiteY12" fmla="*/ 1009390 h 3251245"/>
              <a:gd name="connsiteX13" fmla="*/ 5462016 w 7591448"/>
              <a:gd name="connsiteY13" fmla="*/ 1481328 h 3251245"/>
              <a:gd name="connsiteX14" fmla="*/ 5833872 w 7591448"/>
              <a:gd name="connsiteY14" fmla="*/ 1359408 h 3251245"/>
              <a:gd name="connsiteX15" fmla="*/ 6193536 w 7591448"/>
              <a:gd name="connsiteY15" fmla="*/ 1633728 h 3251245"/>
              <a:gd name="connsiteX16" fmla="*/ 6468960 w 7591448"/>
              <a:gd name="connsiteY16" fmla="*/ 1550528 h 3251245"/>
              <a:gd name="connsiteX17" fmla="*/ 6883591 w 7591448"/>
              <a:gd name="connsiteY17" fmla="*/ 1241306 h 3251245"/>
              <a:gd name="connsiteX18" fmla="*/ 7215298 w 7591448"/>
              <a:gd name="connsiteY18" fmla="*/ 777474 h 3251245"/>
              <a:gd name="connsiteX19" fmla="*/ 7588467 w 7591448"/>
              <a:gd name="connsiteY19"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2182368 w 7591448"/>
              <a:gd name="connsiteY3" fmla="*/ 762000 h 3251245"/>
              <a:gd name="connsiteX4" fmla="*/ 2560320 w 7591448"/>
              <a:gd name="connsiteY4" fmla="*/ 1469136 h 3251245"/>
              <a:gd name="connsiteX5" fmla="*/ 2919984 w 7591448"/>
              <a:gd name="connsiteY5" fmla="*/ 1962912 h 3251245"/>
              <a:gd name="connsiteX6" fmla="*/ 3279648 w 7591448"/>
              <a:gd name="connsiteY6" fmla="*/ 3212592 h 3251245"/>
              <a:gd name="connsiteX7" fmla="*/ 3639312 w 7591448"/>
              <a:gd name="connsiteY7" fmla="*/ 2225040 h 3251245"/>
              <a:gd name="connsiteX8" fmla="*/ 3981161 w 7591448"/>
              <a:gd name="connsiteY8" fmla="*/ 2284928 h 3251245"/>
              <a:gd name="connsiteX9" fmla="*/ 4370832 w 7591448"/>
              <a:gd name="connsiteY9" fmla="*/ 1383792 h 3251245"/>
              <a:gd name="connsiteX10" fmla="*/ 4686037 w 7591448"/>
              <a:gd name="connsiteY10" fmla="*/ 1589180 h 3251245"/>
              <a:gd name="connsiteX11" fmla="*/ 5059207 w 7591448"/>
              <a:gd name="connsiteY11" fmla="*/ 1009390 h 3251245"/>
              <a:gd name="connsiteX12" fmla="*/ 5462016 w 7591448"/>
              <a:gd name="connsiteY12" fmla="*/ 1481328 h 3251245"/>
              <a:gd name="connsiteX13" fmla="*/ 5833872 w 7591448"/>
              <a:gd name="connsiteY13" fmla="*/ 1359408 h 3251245"/>
              <a:gd name="connsiteX14" fmla="*/ 6193536 w 7591448"/>
              <a:gd name="connsiteY14" fmla="*/ 1633728 h 3251245"/>
              <a:gd name="connsiteX15" fmla="*/ 6468960 w 7591448"/>
              <a:gd name="connsiteY15" fmla="*/ 1550528 h 3251245"/>
              <a:gd name="connsiteX16" fmla="*/ 6883591 w 7591448"/>
              <a:gd name="connsiteY16" fmla="*/ 1241306 h 3251245"/>
              <a:gd name="connsiteX17" fmla="*/ 7215298 w 7591448"/>
              <a:gd name="connsiteY17" fmla="*/ 777474 h 3251245"/>
              <a:gd name="connsiteX18" fmla="*/ 7588467 w 7591448"/>
              <a:gd name="connsiteY18" fmla="*/ 1627833 h 3251245"/>
              <a:gd name="connsiteX0" fmla="*/ 0 w 7339007"/>
              <a:gd name="connsiteY0" fmla="*/ 0 h 4213139"/>
              <a:gd name="connsiteX1" fmla="*/ 373170 w 7339007"/>
              <a:gd name="connsiteY1" fmla="*/ 1855327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04875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46339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174486"/>
              <a:gd name="connsiteX1" fmla="*/ 746339 w 7339007"/>
              <a:gd name="connsiteY1" fmla="*/ 850358 h 4174486"/>
              <a:gd name="connsiteX2" fmla="*/ 1409752 w 7339007"/>
              <a:gd name="connsiteY2" fmla="*/ 734400 h 4174486"/>
              <a:gd name="connsiteX3" fmla="*/ 1929927 w 7339007"/>
              <a:gd name="connsiteY3" fmla="*/ 1723894 h 4174486"/>
              <a:gd name="connsiteX4" fmla="*/ 2307879 w 7339007"/>
              <a:gd name="connsiteY4" fmla="*/ 2431030 h 4174486"/>
              <a:gd name="connsiteX5" fmla="*/ 2667543 w 7339007"/>
              <a:gd name="connsiteY5" fmla="*/ 2924806 h 4174486"/>
              <a:gd name="connsiteX6" fmla="*/ 3027207 w 7339007"/>
              <a:gd name="connsiteY6" fmla="*/ 4174486 h 4174486"/>
              <a:gd name="connsiteX7" fmla="*/ 3386871 w 7339007"/>
              <a:gd name="connsiteY7" fmla="*/ 3186934 h 4174486"/>
              <a:gd name="connsiteX8" fmla="*/ 3728720 w 7339007"/>
              <a:gd name="connsiteY8" fmla="*/ 3246822 h 4174486"/>
              <a:gd name="connsiteX9" fmla="*/ 4118391 w 7339007"/>
              <a:gd name="connsiteY9" fmla="*/ 2345686 h 4174486"/>
              <a:gd name="connsiteX10" fmla="*/ 4433596 w 7339007"/>
              <a:gd name="connsiteY10" fmla="*/ 2551074 h 4174486"/>
              <a:gd name="connsiteX11" fmla="*/ 4806766 w 7339007"/>
              <a:gd name="connsiteY11" fmla="*/ 1971284 h 4174486"/>
              <a:gd name="connsiteX12" fmla="*/ 5209575 w 7339007"/>
              <a:gd name="connsiteY12" fmla="*/ 2443222 h 4174486"/>
              <a:gd name="connsiteX13" fmla="*/ 5581431 w 7339007"/>
              <a:gd name="connsiteY13" fmla="*/ 2321302 h 4174486"/>
              <a:gd name="connsiteX14" fmla="*/ 5941095 w 7339007"/>
              <a:gd name="connsiteY14" fmla="*/ 2595622 h 4174486"/>
              <a:gd name="connsiteX15" fmla="*/ 6216519 w 7339007"/>
              <a:gd name="connsiteY15" fmla="*/ 2512422 h 4174486"/>
              <a:gd name="connsiteX16" fmla="*/ 6631150 w 7339007"/>
              <a:gd name="connsiteY16" fmla="*/ 2203200 h 4174486"/>
              <a:gd name="connsiteX17" fmla="*/ 6962857 w 7339007"/>
              <a:gd name="connsiteY17" fmla="*/ 1739368 h 4174486"/>
              <a:gd name="connsiteX18" fmla="*/ 7336026 w 7339007"/>
              <a:gd name="connsiteY18" fmla="*/ 2589727 h 4174486"/>
              <a:gd name="connsiteX0" fmla="*/ 0 w 7339007"/>
              <a:gd name="connsiteY0" fmla="*/ 0 h 4174486"/>
              <a:gd name="connsiteX1" fmla="*/ 746339 w 7339007"/>
              <a:gd name="connsiteY1" fmla="*/ 850358 h 4174486"/>
              <a:gd name="connsiteX2" fmla="*/ 1929927 w 7339007"/>
              <a:gd name="connsiteY2" fmla="*/ 1723894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1971285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667543 w 7339007"/>
              <a:gd name="connsiteY3" fmla="*/ 2924806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579790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3027207 w 7339007"/>
              <a:gd name="connsiteY3" fmla="*/ 4174486 h 4174486"/>
              <a:gd name="connsiteX4" fmla="*/ 3386871 w 7339007"/>
              <a:gd name="connsiteY4" fmla="*/ 3186934 h 4174486"/>
              <a:gd name="connsiteX5" fmla="*/ 3728720 w 7339007"/>
              <a:gd name="connsiteY5" fmla="*/ 3246822 h 4174486"/>
              <a:gd name="connsiteX6" fmla="*/ 4118391 w 7339007"/>
              <a:gd name="connsiteY6" fmla="*/ 2345686 h 4174486"/>
              <a:gd name="connsiteX7" fmla="*/ 4433596 w 7339007"/>
              <a:gd name="connsiteY7" fmla="*/ 2551074 h 4174486"/>
              <a:gd name="connsiteX8" fmla="*/ 4806766 w 7339007"/>
              <a:gd name="connsiteY8" fmla="*/ 1971284 h 4174486"/>
              <a:gd name="connsiteX9" fmla="*/ 5209575 w 7339007"/>
              <a:gd name="connsiteY9" fmla="*/ 2443222 h 4174486"/>
              <a:gd name="connsiteX10" fmla="*/ 5581431 w 7339007"/>
              <a:gd name="connsiteY10" fmla="*/ 2321302 h 4174486"/>
              <a:gd name="connsiteX11" fmla="*/ 5941095 w 7339007"/>
              <a:gd name="connsiteY11" fmla="*/ 2595622 h 4174486"/>
              <a:gd name="connsiteX12" fmla="*/ 6216519 w 7339007"/>
              <a:gd name="connsiteY12" fmla="*/ 2512422 h 4174486"/>
              <a:gd name="connsiteX13" fmla="*/ 6631150 w 7339007"/>
              <a:gd name="connsiteY13" fmla="*/ 2203200 h 4174486"/>
              <a:gd name="connsiteX14" fmla="*/ 6962857 w 7339007"/>
              <a:gd name="connsiteY14" fmla="*/ 1739368 h 4174486"/>
              <a:gd name="connsiteX15" fmla="*/ 7336026 w 7339007"/>
              <a:gd name="connsiteY15" fmla="*/ 2589727 h 4174486"/>
              <a:gd name="connsiteX0" fmla="*/ 0 w 7339007"/>
              <a:gd name="connsiteY0" fmla="*/ 0 h 3246822"/>
              <a:gd name="connsiteX1" fmla="*/ 746339 w 7339007"/>
              <a:gd name="connsiteY1" fmla="*/ 850358 h 3246822"/>
              <a:gd name="connsiteX2" fmla="*/ 1409752 w 7339007"/>
              <a:gd name="connsiteY2" fmla="*/ 773053 h 3246822"/>
              <a:gd name="connsiteX3" fmla="*/ 2653651 w 7339007"/>
              <a:gd name="connsiteY3" fmla="*/ 1623411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1782921 w 7339007"/>
              <a:gd name="connsiteY3" fmla="*/ 1004969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728720 w 7339007"/>
              <a:gd name="connsiteY4" fmla="*/ 3246822 h 3246822"/>
              <a:gd name="connsiteX5" fmla="*/ 4118391 w 7339007"/>
              <a:gd name="connsiteY5" fmla="*/ 2345686 h 3246822"/>
              <a:gd name="connsiteX6" fmla="*/ 4433596 w 7339007"/>
              <a:gd name="connsiteY6" fmla="*/ 2551074 h 3246822"/>
              <a:gd name="connsiteX7" fmla="*/ 4806766 w 7339007"/>
              <a:gd name="connsiteY7" fmla="*/ 1971284 h 3246822"/>
              <a:gd name="connsiteX8" fmla="*/ 5209575 w 7339007"/>
              <a:gd name="connsiteY8" fmla="*/ 2443222 h 3246822"/>
              <a:gd name="connsiteX9" fmla="*/ 5581431 w 7339007"/>
              <a:gd name="connsiteY9" fmla="*/ 2321302 h 3246822"/>
              <a:gd name="connsiteX10" fmla="*/ 5941095 w 7339007"/>
              <a:gd name="connsiteY10" fmla="*/ 2595622 h 3246822"/>
              <a:gd name="connsiteX11" fmla="*/ 6216519 w 7339007"/>
              <a:gd name="connsiteY11" fmla="*/ 2512422 h 3246822"/>
              <a:gd name="connsiteX12" fmla="*/ 6631150 w 7339007"/>
              <a:gd name="connsiteY12" fmla="*/ 2203200 h 3246822"/>
              <a:gd name="connsiteX13" fmla="*/ 6962857 w 7339007"/>
              <a:gd name="connsiteY13" fmla="*/ 1739368 h 3246822"/>
              <a:gd name="connsiteX14" fmla="*/ 7336026 w 7339007"/>
              <a:gd name="connsiteY14" fmla="*/ 2589727 h 32468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118391 w 7339007"/>
              <a:gd name="connsiteY4" fmla="*/ 2345686 h 2595622"/>
              <a:gd name="connsiteX5" fmla="*/ 4433596 w 7339007"/>
              <a:gd name="connsiteY5" fmla="*/ 2551074 h 2595622"/>
              <a:gd name="connsiteX6" fmla="*/ 4806766 w 7339007"/>
              <a:gd name="connsiteY6" fmla="*/ 1971284 h 2595622"/>
              <a:gd name="connsiteX7" fmla="*/ 5209575 w 7339007"/>
              <a:gd name="connsiteY7" fmla="*/ 2443222 h 2595622"/>
              <a:gd name="connsiteX8" fmla="*/ 5581431 w 7339007"/>
              <a:gd name="connsiteY8" fmla="*/ 2321302 h 2595622"/>
              <a:gd name="connsiteX9" fmla="*/ 5941095 w 7339007"/>
              <a:gd name="connsiteY9" fmla="*/ 2595622 h 2595622"/>
              <a:gd name="connsiteX10" fmla="*/ 6216519 w 7339007"/>
              <a:gd name="connsiteY10" fmla="*/ 2512422 h 2595622"/>
              <a:gd name="connsiteX11" fmla="*/ 6631150 w 7339007"/>
              <a:gd name="connsiteY11" fmla="*/ 2203200 h 2595622"/>
              <a:gd name="connsiteX12" fmla="*/ 6962857 w 7339007"/>
              <a:gd name="connsiteY12" fmla="*/ 1739368 h 2595622"/>
              <a:gd name="connsiteX13" fmla="*/ 7336026 w 7339007"/>
              <a:gd name="connsiteY13"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433596 w 7339007"/>
              <a:gd name="connsiteY4" fmla="*/ 2551074 h 2595622"/>
              <a:gd name="connsiteX5" fmla="*/ 4806766 w 7339007"/>
              <a:gd name="connsiteY5" fmla="*/ 1971284 h 2595622"/>
              <a:gd name="connsiteX6" fmla="*/ 5209575 w 7339007"/>
              <a:gd name="connsiteY6" fmla="*/ 2443222 h 2595622"/>
              <a:gd name="connsiteX7" fmla="*/ 5581431 w 7339007"/>
              <a:gd name="connsiteY7" fmla="*/ 2321302 h 2595622"/>
              <a:gd name="connsiteX8" fmla="*/ 5941095 w 7339007"/>
              <a:gd name="connsiteY8" fmla="*/ 2595622 h 2595622"/>
              <a:gd name="connsiteX9" fmla="*/ 6216519 w 7339007"/>
              <a:gd name="connsiteY9" fmla="*/ 2512422 h 2595622"/>
              <a:gd name="connsiteX10" fmla="*/ 6631150 w 7339007"/>
              <a:gd name="connsiteY10" fmla="*/ 2203200 h 2595622"/>
              <a:gd name="connsiteX11" fmla="*/ 6962857 w 7339007"/>
              <a:gd name="connsiteY11" fmla="*/ 1739368 h 2595622"/>
              <a:gd name="connsiteX12" fmla="*/ 7336026 w 7339007"/>
              <a:gd name="connsiteY12"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806766 w 7339007"/>
              <a:gd name="connsiteY4" fmla="*/ 1971284 h 2595622"/>
              <a:gd name="connsiteX5" fmla="*/ 5209575 w 7339007"/>
              <a:gd name="connsiteY5" fmla="*/ 2443222 h 2595622"/>
              <a:gd name="connsiteX6" fmla="*/ 5581431 w 7339007"/>
              <a:gd name="connsiteY6" fmla="*/ 2321302 h 2595622"/>
              <a:gd name="connsiteX7" fmla="*/ 5941095 w 7339007"/>
              <a:gd name="connsiteY7" fmla="*/ 2595622 h 2595622"/>
              <a:gd name="connsiteX8" fmla="*/ 6216519 w 7339007"/>
              <a:gd name="connsiteY8" fmla="*/ 2512422 h 2595622"/>
              <a:gd name="connsiteX9" fmla="*/ 6631150 w 7339007"/>
              <a:gd name="connsiteY9" fmla="*/ 2203200 h 2595622"/>
              <a:gd name="connsiteX10" fmla="*/ 6962857 w 7339007"/>
              <a:gd name="connsiteY10" fmla="*/ 1739368 h 2595622"/>
              <a:gd name="connsiteX11" fmla="*/ 7336026 w 7339007"/>
              <a:gd name="connsiteY11"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209575 w 7339007"/>
              <a:gd name="connsiteY4" fmla="*/ 2443222 h 2595622"/>
              <a:gd name="connsiteX5" fmla="*/ 5581431 w 7339007"/>
              <a:gd name="connsiteY5" fmla="*/ 2321302 h 2595622"/>
              <a:gd name="connsiteX6" fmla="*/ 5941095 w 7339007"/>
              <a:gd name="connsiteY6" fmla="*/ 2595622 h 2595622"/>
              <a:gd name="connsiteX7" fmla="*/ 6216519 w 7339007"/>
              <a:gd name="connsiteY7" fmla="*/ 2512422 h 2595622"/>
              <a:gd name="connsiteX8" fmla="*/ 6631150 w 7339007"/>
              <a:gd name="connsiteY8" fmla="*/ 2203200 h 2595622"/>
              <a:gd name="connsiteX9" fmla="*/ 6962857 w 7339007"/>
              <a:gd name="connsiteY9" fmla="*/ 1739368 h 2595622"/>
              <a:gd name="connsiteX10" fmla="*/ 7336026 w 7339007"/>
              <a:gd name="connsiteY10"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941095 w 7339007"/>
              <a:gd name="connsiteY4" fmla="*/ 2595622 h 2595622"/>
              <a:gd name="connsiteX5" fmla="*/ 6216519 w 7339007"/>
              <a:gd name="connsiteY5" fmla="*/ 2512422 h 2595622"/>
              <a:gd name="connsiteX6" fmla="*/ 6631150 w 7339007"/>
              <a:gd name="connsiteY6" fmla="*/ 2203200 h 2595622"/>
              <a:gd name="connsiteX7" fmla="*/ 6962857 w 7339007"/>
              <a:gd name="connsiteY7" fmla="*/ 1739368 h 2595622"/>
              <a:gd name="connsiteX8" fmla="*/ 7336026 w 7339007"/>
              <a:gd name="connsiteY8" fmla="*/ 2589727 h 2595622"/>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216519 w 7339007"/>
              <a:gd name="connsiteY4" fmla="*/ 2512422 h 2591143"/>
              <a:gd name="connsiteX5" fmla="*/ 6631150 w 7339007"/>
              <a:gd name="connsiteY5" fmla="*/ 2203200 h 2591143"/>
              <a:gd name="connsiteX6" fmla="*/ 6962857 w 7339007"/>
              <a:gd name="connsiteY6" fmla="*/ 1739368 h 2591143"/>
              <a:gd name="connsiteX7" fmla="*/ 7336026 w 7339007"/>
              <a:gd name="connsiteY7"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631150 w 7339007"/>
              <a:gd name="connsiteY4" fmla="*/ 2203200 h 2591143"/>
              <a:gd name="connsiteX5" fmla="*/ 6962857 w 7339007"/>
              <a:gd name="connsiteY5" fmla="*/ 1739368 h 2591143"/>
              <a:gd name="connsiteX6" fmla="*/ 7336026 w 7339007"/>
              <a:gd name="connsiteY6"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962857 w 7339007"/>
              <a:gd name="connsiteY4" fmla="*/ 1739368 h 2591143"/>
              <a:gd name="connsiteX5" fmla="*/ 7336026 w 7339007"/>
              <a:gd name="connsiteY5" fmla="*/ 2589727 h 2591143"/>
              <a:gd name="connsiteX0" fmla="*/ 0 w 7336025"/>
              <a:gd name="connsiteY0" fmla="*/ 0 h 2589727"/>
              <a:gd name="connsiteX1" fmla="*/ 746339 w 7336025"/>
              <a:gd name="connsiteY1" fmla="*/ 850358 h 2589727"/>
              <a:gd name="connsiteX2" fmla="*/ 1409752 w 7336025"/>
              <a:gd name="connsiteY2" fmla="*/ 773053 h 2589727"/>
              <a:gd name="connsiteX3" fmla="*/ 2156091 w 7336025"/>
              <a:gd name="connsiteY3" fmla="*/ 1391495 h 2589727"/>
              <a:gd name="connsiteX4" fmla="*/ 7336026 w 7336025"/>
              <a:gd name="connsiteY4" fmla="*/ 2589727 h 2589727"/>
              <a:gd name="connsiteX0" fmla="*/ 0 w 2156091"/>
              <a:gd name="connsiteY0" fmla="*/ 0 h 1391495"/>
              <a:gd name="connsiteX1" fmla="*/ 746339 w 2156091"/>
              <a:gd name="connsiteY1" fmla="*/ 850358 h 1391495"/>
              <a:gd name="connsiteX2" fmla="*/ 1409752 w 2156091"/>
              <a:gd name="connsiteY2" fmla="*/ 773053 h 1391495"/>
              <a:gd name="connsiteX3" fmla="*/ 2156091 w 2156091"/>
              <a:gd name="connsiteY3" fmla="*/ 1391495 h 1391495"/>
              <a:gd name="connsiteX0" fmla="*/ 0 w 1409753"/>
              <a:gd name="connsiteY0" fmla="*/ 0 h 850358"/>
              <a:gd name="connsiteX1" fmla="*/ 746339 w 1409753"/>
              <a:gd name="connsiteY1" fmla="*/ 850358 h 850358"/>
              <a:gd name="connsiteX2" fmla="*/ 1409752 w 1409753"/>
              <a:gd name="connsiteY2" fmla="*/ 773053 h 850358"/>
              <a:gd name="connsiteX0" fmla="*/ 0 w 1523399"/>
              <a:gd name="connsiteY0" fmla="*/ 0 h 850358"/>
              <a:gd name="connsiteX1" fmla="*/ 746339 w 1523399"/>
              <a:gd name="connsiteY1" fmla="*/ 850358 h 850358"/>
              <a:gd name="connsiteX2" fmla="*/ 1409752 w 1523399"/>
              <a:gd name="connsiteY2" fmla="*/ 773053 h 850358"/>
              <a:gd name="connsiteX3" fmla="*/ 1428221 w 1523399"/>
              <a:gd name="connsiteY3" fmla="*/ 761314 h 850358"/>
              <a:gd name="connsiteX0" fmla="*/ 0 w 2156092"/>
              <a:gd name="connsiteY0" fmla="*/ 0 h 1355289"/>
              <a:gd name="connsiteX1" fmla="*/ 746339 w 2156092"/>
              <a:gd name="connsiteY1" fmla="*/ 850358 h 1355289"/>
              <a:gd name="connsiteX2" fmla="*/ 1409752 w 2156092"/>
              <a:gd name="connsiteY2" fmla="*/ 773053 h 1355289"/>
              <a:gd name="connsiteX3" fmla="*/ 2156092 w 2156092"/>
              <a:gd name="connsiteY3" fmla="*/ 1352843 h 1355289"/>
              <a:gd name="connsiteX0" fmla="*/ 0 w 2156091"/>
              <a:gd name="connsiteY0" fmla="*/ 0 h 1393942"/>
              <a:gd name="connsiteX1" fmla="*/ 746339 w 2156091"/>
              <a:gd name="connsiteY1" fmla="*/ 850358 h 1393942"/>
              <a:gd name="connsiteX2" fmla="*/ 1409752 w 2156091"/>
              <a:gd name="connsiteY2" fmla="*/ 773053 h 1393942"/>
              <a:gd name="connsiteX3" fmla="*/ 2156091 w 2156091"/>
              <a:gd name="connsiteY3" fmla="*/ 1391496 h 1393942"/>
              <a:gd name="connsiteX0" fmla="*/ 0 w 2156092"/>
              <a:gd name="connsiteY0" fmla="*/ 0 h 1393942"/>
              <a:gd name="connsiteX1" fmla="*/ 746339 w 2156092"/>
              <a:gd name="connsiteY1" fmla="*/ 850358 h 1393942"/>
              <a:gd name="connsiteX2" fmla="*/ 1409752 w 2156092"/>
              <a:gd name="connsiteY2" fmla="*/ 773053 h 1393942"/>
              <a:gd name="connsiteX3" fmla="*/ 2156092 w 2156092"/>
              <a:gd name="connsiteY3" fmla="*/ 1391496 h 1393942"/>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285926"/>
              <a:gd name="connsiteY0" fmla="*/ 0 h 1491039"/>
              <a:gd name="connsiteX1" fmla="*/ 746339 w 2285926"/>
              <a:gd name="connsiteY1" fmla="*/ 850358 h 1491039"/>
              <a:gd name="connsiteX2" fmla="*/ 1409752 w 2285926"/>
              <a:gd name="connsiteY2" fmla="*/ 773053 h 1491039"/>
              <a:gd name="connsiteX3" fmla="*/ 2156092 w 2285926"/>
              <a:gd name="connsiteY3" fmla="*/ 1391496 h 1491039"/>
              <a:gd name="connsiteX4" fmla="*/ 2188756 w 2285926"/>
              <a:gd name="connsiteY4" fmla="*/ 1370312 h 1491039"/>
              <a:gd name="connsiteX0" fmla="*/ 0 w 2404871"/>
              <a:gd name="connsiteY0" fmla="*/ 0 h 1491039"/>
              <a:gd name="connsiteX1" fmla="*/ 746339 w 2404871"/>
              <a:gd name="connsiteY1" fmla="*/ 850358 h 1491039"/>
              <a:gd name="connsiteX2" fmla="*/ 1409752 w 2404871"/>
              <a:gd name="connsiteY2" fmla="*/ 773053 h 1491039"/>
              <a:gd name="connsiteX3" fmla="*/ 2156092 w 2404871"/>
              <a:gd name="connsiteY3" fmla="*/ 1391496 h 1491039"/>
              <a:gd name="connsiteX4" fmla="*/ 2404871 w 2404871"/>
              <a:gd name="connsiteY4" fmla="*/ 1314191 h 1491039"/>
              <a:gd name="connsiteX0" fmla="*/ 0 w 2902431"/>
              <a:gd name="connsiteY0" fmla="*/ 0 h 1491039"/>
              <a:gd name="connsiteX1" fmla="*/ 746339 w 2902431"/>
              <a:gd name="connsiteY1" fmla="*/ 850358 h 1491039"/>
              <a:gd name="connsiteX2" fmla="*/ 1409752 w 2902431"/>
              <a:gd name="connsiteY2" fmla="*/ 773053 h 1491039"/>
              <a:gd name="connsiteX3" fmla="*/ 2156092 w 2902431"/>
              <a:gd name="connsiteY3" fmla="*/ 1391496 h 1491039"/>
              <a:gd name="connsiteX4" fmla="*/ 2902431 w 2902431"/>
              <a:gd name="connsiteY4" fmla="*/ 1120927 h 1491039"/>
              <a:gd name="connsiteX0" fmla="*/ 0 w 2902431"/>
              <a:gd name="connsiteY0" fmla="*/ 0 h 1391496"/>
              <a:gd name="connsiteX1" fmla="*/ 746339 w 2902431"/>
              <a:gd name="connsiteY1" fmla="*/ 850358 h 1391496"/>
              <a:gd name="connsiteX2" fmla="*/ 1409752 w 2902431"/>
              <a:gd name="connsiteY2" fmla="*/ 773053 h 1391496"/>
              <a:gd name="connsiteX3" fmla="*/ 2156092 w 2902431"/>
              <a:gd name="connsiteY3" fmla="*/ 1391496 h 1391496"/>
              <a:gd name="connsiteX4" fmla="*/ 2902431 w 2902431"/>
              <a:gd name="connsiteY4" fmla="*/ 1120927 h 1391496"/>
              <a:gd name="connsiteX0" fmla="*/ 0 w 3029756"/>
              <a:gd name="connsiteY0" fmla="*/ 0 h 1391496"/>
              <a:gd name="connsiteX1" fmla="*/ 746339 w 3029756"/>
              <a:gd name="connsiteY1" fmla="*/ 850358 h 1391496"/>
              <a:gd name="connsiteX2" fmla="*/ 1409752 w 3029756"/>
              <a:gd name="connsiteY2" fmla="*/ 773053 h 1391496"/>
              <a:gd name="connsiteX3" fmla="*/ 2156092 w 3029756"/>
              <a:gd name="connsiteY3" fmla="*/ 1391496 h 1391496"/>
              <a:gd name="connsiteX4" fmla="*/ 2902431 w 3029756"/>
              <a:gd name="connsiteY4" fmla="*/ 1120927 h 1391496"/>
              <a:gd name="connsiteX5" fmla="*/ 2920042 w 3029756"/>
              <a:gd name="connsiteY5" fmla="*/ 1124895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728872"/>
              <a:gd name="connsiteY0" fmla="*/ 0 h 1391496"/>
              <a:gd name="connsiteX1" fmla="*/ 746339 w 3728872"/>
              <a:gd name="connsiteY1" fmla="*/ 850358 h 1391496"/>
              <a:gd name="connsiteX2" fmla="*/ 1409752 w 3728872"/>
              <a:gd name="connsiteY2" fmla="*/ 773053 h 1391496"/>
              <a:gd name="connsiteX3" fmla="*/ 2156092 w 3728872"/>
              <a:gd name="connsiteY3" fmla="*/ 1391496 h 1391496"/>
              <a:gd name="connsiteX4" fmla="*/ 2902431 w 3728872"/>
              <a:gd name="connsiteY4" fmla="*/ 1120927 h 1391496"/>
              <a:gd name="connsiteX5" fmla="*/ 3607306 w 3728872"/>
              <a:gd name="connsiteY5" fmla="*/ 1159580 h 1391496"/>
              <a:gd name="connsiteX6" fmla="*/ 3631825 w 3728872"/>
              <a:gd name="connsiteY6" fmla="*/ 1152164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40881 w 4353063"/>
              <a:gd name="connsiteY0" fmla="*/ 0 h 1391496"/>
              <a:gd name="connsiteX1" fmla="*/ 0 w 4353063"/>
              <a:gd name="connsiteY1" fmla="*/ 347874 h 1391496"/>
              <a:gd name="connsiteX2" fmla="*/ 787220 w 4353063"/>
              <a:gd name="connsiteY2" fmla="*/ 850358 h 1391496"/>
              <a:gd name="connsiteX3" fmla="*/ 1450633 w 4353063"/>
              <a:gd name="connsiteY3" fmla="*/ 773053 h 1391496"/>
              <a:gd name="connsiteX4" fmla="*/ 2196973 w 4353063"/>
              <a:gd name="connsiteY4" fmla="*/ 1391496 h 1391496"/>
              <a:gd name="connsiteX5" fmla="*/ 2943312 w 4353063"/>
              <a:gd name="connsiteY5" fmla="*/ 1120927 h 1391496"/>
              <a:gd name="connsiteX6" fmla="*/ 3648187 w 4353063"/>
              <a:gd name="connsiteY6" fmla="*/ 1159580 h 1391496"/>
              <a:gd name="connsiteX7" fmla="*/ 4353063 w 4353063"/>
              <a:gd name="connsiteY7"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53063"/>
              <a:gd name="connsiteY0" fmla="*/ 0 h 1043622"/>
              <a:gd name="connsiteX1" fmla="*/ 787220 w 4353063"/>
              <a:gd name="connsiteY1" fmla="*/ 502484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3648187 w 4353063"/>
              <a:gd name="connsiteY4" fmla="*/ 811706 h 1043622"/>
              <a:gd name="connsiteX5" fmla="*/ 4353063 w 4353063"/>
              <a:gd name="connsiteY5"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4353063 w 4353063"/>
              <a:gd name="connsiteY4" fmla="*/ 734401 h 1043622"/>
              <a:gd name="connsiteX0" fmla="*/ 0 w 2196973"/>
              <a:gd name="connsiteY0" fmla="*/ 0 h 1043622"/>
              <a:gd name="connsiteX1" fmla="*/ 1202436 w 2196973"/>
              <a:gd name="connsiteY1" fmla="*/ 425179 h 1043622"/>
              <a:gd name="connsiteX2" fmla="*/ 1741459 w 2196973"/>
              <a:gd name="connsiteY2" fmla="*/ 154611 h 1043622"/>
              <a:gd name="connsiteX3" fmla="*/ 2196973 w 2196973"/>
              <a:gd name="connsiteY3" fmla="*/ 1043622 h 1043622"/>
              <a:gd name="connsiteX0" fmla="*/ 0 w 1907313"/>
              <a:gd name="connsiteY0" fmla="*/ 0 h 966316"/>
              <a:gd name="connsiteX1" fmla="*/ 1202436 w 1907313"/>
              <a:gd name="connsiteY1" fmla="*/ 425179 h 966316"/>
              <a:gd name="connsiteX2" fmla="*/ 1741459 w 1907313"/>
              <a:gd name="connsiteY2" fmla="*/ 154611 h 966316"/>
              <a:gd name="connsiteX3" fmla="*/ 1907313 w 1907313"/>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2114630 w 2114630"/>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1886194 w 2114630"/>
              <a:gd name="connsiteY3" fmla="*/ 497008 h 966316"/>
              <a:gd name="connsiteX4" fmla="*/ 2114630 w 2114630"/>
              <a:gd name="connsiteY4" fmla="*/ 966316 h 966316"/>
              <a:gd name="connsiteX0" fmla="*/ 0 w 1886194"/>
              <a:gd name="connsiteY0" fmla="*/ 0 h 1082274"/>
              <a:gd name="connsiteX1" fmla="*/ 1202436 w 1886194"/>
              <a:gd name="connsiteY1" fmla="*/ 425179 h 1082274"/>
              <a:gd name="connsiteX2" fmla="*/ 1741459 w 1886194"/>
              <a:gd name="connsiteY2" fmla="*/ 154611 h 1082274"/>
              <a:gd name="connsiteX3" fmla="*/ 1886194 w 1886194"/>
              <a:gd name="connsiteY3" fmla="*/ 497008 h 1082274"/>
              <a:gd name="connsiteX4" fmla="*/ 1658533 w 1886194"/>
              <a:gd name="connsiteY4" fmla="*/ 1082274 h 1082274"/>
              <a:gd name="connsiteX0" fmla="*/ 0 w 2114632"/>
              <a:gd name="connsiteY0" fmla="*/ 0 h 1082274"/>
              <a:gd name="connsiteX1" fmla="*/ 1202436 w 2114632"/>
              <a:gd name="connsiteY1" fmla="*/ 425179 h 1082274"/>
              <a:gd name="connsiteX2" fmla="*/ 1741459 w 2114632"/>
              <a:gd name="connsiteY2" fmla="*/ 154611 h 1082274"/>
              <a:gd name="connsiteX3" fmla="*/ 2114632 w 2114632"/>
              <a:gd name="connsiteY3" fmla="*/ 927663 h 1082274"/>
              <a:gd name="connsiteX4" fmla="*/ 1658533 w 2114632"/>
              <a:gd name="connsiteY4" fmla="*/ 1082274 h 1082274"/>
              <a:gd name="connsiteX0" fmla="*/ 0 w 2280485"/>
              <a:gd name="connsiteY0" fmla="*/ 0 h 1236885"/>
              <a:gd name="connsiteX1" fmla="*/ 1202436 w 2280485"/>
              <a:gd name="connsiteY1" fmla="*/ 425179 h 1236885"/>
              <a:gd name="connsiteX2" fmla="*/ 1741459 w 2280485"/>
              <a:gd name="connsiteY2" fmla="*/ 154611 h 1236885"/>
              <a:gd name="connsiteX3" fmla="*/ 2114632 w 2280485"/>
              <a:gd name="connsiteY3" fmla="*/ 927663 h 1236885"/>
              <a:gd name="connsiteX4" fmla="*/ 2280485 w 2280485"/>
              <a:gd name="connsiteY4" fmla="*/ 1236885 h 1236885"/>
              <a:gd name="connsiteX0" fmla="*/ 0 w 2310665"/>
              <a:gd name="connsiteY0" fmla="*/ 0 h 1289332"/>
              <a:gd name="connsiteX1" fmla="*/ 1202436 w 2310665"/>
              <a:gd name="connsiteY1" fmla="*/ 425179 h 1289332"/>
              <a:gd name="connsiteX2" fmla="*/ 1741459 w 2310665"/>
              <a:gd name="connsiteY2" fmla="*/ 154611 h 1289332"/>
              <a:gd name="connsiteX3" fmla="*/ 2114632 w 2310665"/>
              <a:gd name="connsiteY3" fmla="*/ 927663 h 1289332"/>
              <a:gd name="connsiteX4" fmla="*/ 2280485 w 2310665"/>
              <a:gd name="connsiteY4" fmla="*/ 1236885 h 1289332"/>
              <a:gd name="connsiteX5" fmla="*/ 2295715 w 2310665"/>
              <a:gd name="connsiteY5" fmla="*/ 1242348 h 1289332"/>
              <a:gd name="connsiteX0" fmla="*/ 0 w 2446339"/>
              <a:gd name="connsiteY0" fmla="*/ 0 h 1430148"/>
              <a:gd name="connsiteX1" fmla="*/ 1202436 w 2446339"/>
              <a:gd name="connsiteY1" fmla="*/ 425179 h 1430148"/>
              <a:gd name="connsiteX2" fmla="*/ 1741459 w 2446339"/>
              <a:gd name="connsiteY2" fmla="*/ 154611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41462 w 2446339"/>
              <a:gd name="connsiteY2" fmla="*/ 115957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41462 w 2446339"/>
              <a:gd name="connsiteY2" fmla="*/ 231915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82925 w 2446339"/>
              <a:gd name="connsiteY2" fmla="*/ 115957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621847"/>
              <a:gd name="connsiteY0" fmla="*/ 0 h 2203201"/>
              <a:gd name="connsiteX1" fmla="*/ 1377944 w 2621847"/>
              <a:gd name="connsiteY1" fmla="*/ 1198232 h 2203201"/>
              <a:gd name="connsiteX2" fmla="*/ 1958433 w 2621847"/>
              <a:gd name="connsiteY2" fmla="*/ 889010 h 2203201"/>
              <a:gd name="connsiteX3" fmla="*/ 2290140 w 2621847"/>
              <a:gd name="connsiteY3" fmla="*/ 1700716 h 2203201"/>
              <a:gd name="connsiteX4" fmla="*/ 2455993 w 2621847"/>
              <a:gd name="connsiteY4" fmla="*/ 2009938 h 2203201"/>
              <a:gd name="connsiteX5" fmla="*/ 2621847 w 2621847"/>
              <a:gd name="connsiteY5" fmla="*/ 2203201 h 2203201"/>
              <a:gd name="connsiteX0" fmla="*/ 0 w 2621847"/>
              <a:gd name="connsiteY0" fmla="*/ 0 h 2203201"/>
              <a:gd name="connsiteX1" fmla="*/ 1202437 w 2621847"/>
              <a:gd name="connsiteY1" fmla="*/ 386526 h 2203201"/>
              <a:gd name="connsiteX2" fmla="*/ 1958433 w 2621847"/>
              <a:gd name="connsiteY2" fmla="*/ 889010 h 2203201"/>
              <a:gd name="connsiteX3" fmla="*/ 2290140 w 2621847"/>
              <a:gd name="connsiteY3" fmla="*/ 1700716 h 2203201"/>
              <a:gd name="connsiteX4" fmla="*/ 2455993 w 2621847"/>
              <a:gd name="connsiteY4" fmla="*/ 2009938 h 2203201"/>
              <a:gd name="connsiteX5" fmla="*/ 2621847 w 2621847"/>
              <a:gd name="connsiteY5" fmla="*/ 2203201 h 2203201"/>
              <a:gd name="connsiteX0" fmla="*/ 0 w 2621847"/>
              <a:gd name="connsiteY0" fmla="*/ 0 h 2203201"/>
              <a:gd name="connsiteX1" fmla="*/ 1202437 w 2621847"/>
              <a:gd name="connsiteY1" fmla="*/ 386526 h 2203201"/>
              <a:gd name="connsiteX2" fmla="*/ 1782925 w 2621847"/>
              <a:gd name="connsiteY2" fmla="*/ 115958 h 2203201"/>
              <a:gd name="connsiteX3" fmla="*/ 2290140 w 2621847"/>
              <a:gd name="connsiteY3" fmla="*/ 1700716 h 2203201"/>
              <a:gd name="connsiteX4" fmla="*/ 2455993 w 2621847"/>
              <a:gd name="connsiteY4" fmla="*/ 2009938 h 2203201"/>
              <a:gd name="connsiteX5" fmla="*/ 2621847 w 2621847"/>
              <a:gd name="connsiteY5" fmla="*/ 2203201 h 2203201"/>
              <a:gd name="connsiteX0" fmla="*/ 0 w 2621847"/>
              <a:gd name="connsiteY0" fmla="*/ 0 h 2203201"/>
              <a:gd name="connsiteX1" fmla="*/ 1202437 w 2621847"/>
              <a:gd name="connsiteY1" fmla="*/ 386526 h 2203201"/>
              <a:gd name="connsiteX2" fmla="*/ 1782925 w 2621847"/>
              <a:gd name="connsiteY2" fmla="*/ 115958 h 2203201"/>
              <a:gd name="connsiteX3" fmla="*/ 2114631 w 2621847"/>
              <a:gd name="connsiteY3" fmla="*/ 850358 h 2203201"/>
              <a:gd name="connsiteX4" fmla="*/ 2455993 w 2621847"/>
              <a:gd name="connsiteY4" fmla="*/ 2009938 h 2203201"/>
              <a:gd name="connsiteX5" fmla="*/ 2621847 w 2621847"/>
              <a:gd name="connsiteY5" fmla="*/ 2203201 h 2203201"/>
              <a:gd name="connsiteX0" fmla="*/ 0 w 2621847"/>
              <a:gd name="connsiteY0" fmla="*/ 0 h 2203201"/>
              <a:gd name="connsiteX1" fmla="*/ 1202437 w 2621847"/>
              <a:gd name="connsiteY1" fmla="*/ 386526 h 2203201"/>
              <a:gd name="connsiteX2" fmla="*/ 1782925 w 2621847"/>
              <a:gd name="connsiteY2" fmla="*/ 115958 h 2203201"/>
              <a:gd name="connsiteX3" fmla="*/ 2114631 w 2621847"/>
              <a:gd name="connsiteY3" fmla="*/ 850358 h 2203201"/>
              <a:gd name="connsiteX4" fmla="*/ 1451218 w 2621847"/>
              <a:gd name="connsiteY4" fmla="*/ 1352843 h 2203201"/>
              <a:gd name="connsiteX5" fmla="*/ 2621847 w 2621847"/>
              <a:gd name="connsiteY5" fmla="*/ 2203201 h 2203201"/>
              <a:gd name="connsiteX0" fmla="*/ 0 w 2621847"/>
              <a:gd name="connsiteY0" fmla="*/ 0 h 2203201"/>
              <a:gd name="connsiteX1" fmla="*/ 1202437 w 2621847"/>
              <a:gd name="connsiteY1" fmla="*/ 386526 h 2203201"/>
              <a:gd name="connsiteX2" fmla="*/ 1782925 w 2621847"/>
              <a:gd name="connsiteY2" fmla="*/ 115958 h 2203201"/>
              <a:gd name="connsiteX3" fmla="*/ 2114631 w 2621847"/>
              <a:gd name="connsiteY3" fmla="*/ 850358 h 2203201"/>
              <a:gd name="connsiteX4" fmla="*/ 2321948 w 2621847"/>
              <a:gd name="connsiteY4" fmla="*/ 966316 h 2203201"/>
              <a:gd name="connsiteX5" fmla="*/ 2621847 w 2621847"/>
              <a:gd name="connsiteY5" fmla="*/ 2203201 h 2203201"/>
              <a:gd name="connsiteX0" fmla="*/ 0 w 2352128"/>
              <a:gd name="connsiteY0" fmla="*/ 0 h 1391495"/>
              <a:gd name="connsiteX1" fmla="*/ 1202437 w 2352128"/>
              <a:gd name="connsiteY1" fmla="*/ 386526 h 1391495"/>
              <a:gd name="connsiteX2" fmla="*/ 1782925 w 2352128"/>
              <a:gd name="connsiteY2" fmla="*/ 115958 h 1391495"/>
              <a:gd name="connsiteX3" fmla="*/ 2114631 w 2352128"/>
              <a:gd name="connsiteY3" fmla="*/ 850358 h 1391495"/>
              <a:gd name="connsiteX4" fmla="*/ 2321948 w 2352128"/>
              <a:gd name="connsiteY4" fmla="*/ 966316 h 1391495"/>
              <a:gd name="connsiteX5" fmla="*/ 1492681 w 2352128"/>
              <a:gd name="connsiteY5" fmla="*/ 1391495 h 1391495"/>
              <a:gd name="connsiteX0" fmla="*/ 0 w 2487802"/>
              <a:gd name="connsiteY0" fmla="*/ 0 h 1430148"/>
              <a:gd name="connsiteX1" fmla="*/ 1202437 w 2487802"/>
              <a:gd name="connsiteY1" fmla="*/ 386526 h 1430148"/>
              <a:gd name="connsiteX2" fmla="*/ 1782925 w 2487802"/>
              <a:gd name="connsiteY2" fmla="*/ 115958 h 1430148"/>
              <a:gd name="connsiteX3" fmla="*/ 2114631 w 2487802"/>
              <a:gd name="connsiteY3" fmla="*/ 850358 h 1430148"/>
              <a:gd name="connsiteX4" fmla="*/ 2321948 w 2487802"/>
              <a:gd name="connsiteY4" fmla="*/ 966316 h 1430148"/>
              <a:gd name="connsiteX5" fmla="*/ 2487802 w 2487802"/>
              <a:gd name="connsiteY5" fmla="*/ 1430148 h 143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7802" h="1430148">
                <a:moveTo>
                  <a:pt x="0" y="0"/>
                </a:moveTo>
                <a:lnTo>
                  <a:pt x="1202437" y="386526"/>
                </a:lnTo>
                <a:lnTo>
                  <a:pt x="1782925" y="115958"/>
                </a:lnTo>
                <a:lnTo>
                  <a:pt x="2114631" y="850358"/>
                </a:lnTo>
                <a:lnTo>
                  <a:pt x="2321948" y="966316"/>
                </a:lnTo>
                <a:cubicBezTo>
                  <a:pt x="2352128" y="1018763"/>
                  <a:pt x="2484629" y="1429010"/>
                  <a:pt x="2487802" y="1430148"/>
                </a:cubicBezTo>
              </a:path>
            </a:pathLst>
          </a:custGeom>
          <a:noFill/>
          <a:ln w="38100" cap="flat" cmpd="sng" algn="ctr">
            <a:solidFill>
              <a:srgbClr val="E21B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 name="Freihandform 36"/>
          <p:cNvSpPr/>
          <p:nvPr/>
        </p:nvSpPr>
        <p:spPr>
          <a:xfrm>
            <a:off x="1223628" y="3032955"/>
            <a:ext cx="3780420" cy="936105"/>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0 w 7951112"/>
              <a:gd name="connsiteY0" fmla="*/ 1280160 h 3517392"/>
              <a:gd name="connsiteX1" fmla="*/ 798 w 7951112"/>
              <a:gd name="connsiteY1" fmla="*/ 1277162 h 3517392"/>
              <a:gd name="connsiteX2" fmla="*/ 359664 w 7951112"/>
              <a:gd name="connsiteY2" fmla="*/ 304800 h 3517392"/>
              <a:gd name="connsiteX3" fmla="*/ 719328 w 7951112"/>
              <a:gd name="connsiteY3" fmla="*/ 353568 h 3517392"/>
              <a:gd name="connsiteX4" fmla="*/ 1078992 w 7951112"/>
              <a:gd name="connsiteY4" fmla="*/ 0 h 3517392"/>
              <a:gd name="connsiteX5" fmla="*/ 1463040 w 7951112"/>
              <a:gd name="connsiteY5" fmla="*/ 6096 h 3517392"/>
              <a:gd name="connsiteX6" fmla="*/ 1811562 w 7951112"/>
              <a:gd name="connsiteY6" fmla="*/ 2048591 h 3517392"/>
              <a:gd name="connsiteX7" fmla="*/ 2182368 w 7951112"/>
              <a:gd name="connsiteY7" fmla="*/ 780288 h 3517392"/>
              <a:gd name="connsiteX8" fmla="*/ 2542032 w 7951112"/>
              <a:gd name="connsiteY8" fmla="*/ 1066800 h 3517392"/>
              <a:gd name="connsiteX9" fmla="*/ 2919984 w 7951112"/>
              <a:gd name="connsiteY9" fmla="*/ 1773936 h 3517392"/>
              <a:gd name="connsiteX10" fmla="*/ 3279648 w 7951112"/>
              <a:gd name="connsiteY10" fmla="*/ 2267712 h 3517392"/>
              <a:gd name="connsiteX11" fmla="*/ 3639312 w 7951112"/>
              <a:gd name="connsiteY11" fmla="*/ 3517392 h 3517392"/>
              <a:gd name="connsiteX12" fmla="*/ 3998976 w 7951112"/>
              <a:gd name="connsiteY12" fmla="*/ 2529840 h 3517392"/>
              <a:gd name="connsiteX13" fmla="*/ 4340825 w 7951112"/>
              <a:gd name="connsiteY13" fmla="*/ 2589728 h 3517392"/>
              <a:gd name="connsiteX14" fmla="*/ 4730496 w 7951112"/>
              <a:gd name="connsiteY14" fmla="*/ 1688592 h 3517392"/>
              <a:gd name="connsiteX15" fmla="*/ 5045701 w 7951112"/>
              <a:gd name="connsiteY15" fmla="*/ 1893980 h 3517392"/>
              <a:gd name="connsiteX16" fmla="*/ 5418871 w 7951112"/>
              <a:gd name="connsiteY16" fmla="*/ 1314190 h 3517392"/>
              <a:gd name="connsiteX17" fmla="*/ 5821680 w 7951112"/>
              <a:gd name="connsiteY17" fmla="*/ 1786128 h 3517392"/>
              <a:gd name="connsiteX18" fmla="*/ 6193536 w 7951112"/>
              <a:gd name="connsiteY18" fmla="*/ 1664208 h 3517392"/>
              <a:gd name="connsiteX19" fmla="*/ 6553200 w 7951112"/>
              <a:gd name="connsiteY19" fmla="*/ 1938528 h 3517392"/>
              <a:gd name="connsiteX20" fmla="*/ 6828624 w 7951112"/>
              <a:gd name="connsiteY20" fmla="*/ 1855328 h 3517392"/>
              <a:gd name="connsiteX21" fmla="*/ 7243255 w 7951112"/>
              <a:gd name="connsiteY21" fmla="*/ 1546106 h 3517392"/>
              <a:gd name="connsiteX22" fmla="*/ 7574962 w 7951112"/>
              <a:gd name="connsiteY22" fmla="*/ 1082274 h 3517392"/>
              <a:gd name="connsiteX23" fmla="*/ 7948131 w 7951112"/>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1 w 7591449"/>
              <a:gd name="connsiteY0" fmla="*/ 304800 h 3517392"/>
              <a:gd name="connsiteX1" fmla="*/ 359665 w 7591449"/>
              <a:gd name="connsiteY1" fmla="*/ 353568 h 3517392"/>
              <a:gd name="connsiteX2" fmla="*/ 719329 w 7591449"/>
              <a:gd name="connsiteY2" fmla="*/ 0 h 3517392"/>
              <a:gd name="connsiteX3" fmla="*/ 1103377 w 7591449"/>
              <a:gd name="connsiteY3" fmla="*/ 6096 h 3517392"/>
              <a:gd name="connsiteX4" fmla="*/ 1451899 w 7591449"/>
              <a:gd name="connsiteY4" fmla="*/ 2048591 h 3517392"/>
              <a:gd name="connsiteX5" fmla="*/ 1822705 w 7591449"/>
              <a:gd name="connsiteY5" fmla="*/ 780288 h 3517392"/>
              <a:gd name="connsiteX6" fmla="*/ 2182369 w 7591449"/>
              <a:gd name="connsiteY6" fmla="*/ 1066800 h 3517392"/>
              <a:gd name="connsiteX7" fmla="*/ 2560321 w 7591449"/>
              <a:gd name="connsiteY7" fmla="*/ 1773936 h 3517392"/>
              <a:gd name="connsiteX8" fmla="*/ 2919985 w 7591449"/>
              <a:gd name="connsiteY8" fmla="*/ 2267712 h 3517392"/>
              <a:gd name="connsiteX9" fmla="*/ 3279649 w 7591449"/>
              <a:gd name="connsiteY9" fmla="*/ 3517392 h 3517392"/>
              <a:gd name="connsiteX10" fmla="*/ 3639313 w 7591449"/>
              <a:gd name="connsiteY10" fmla="*/ 2529840 h 3517392"/>
              <a:gd name="connsiteX11" fmla="*/ 3981162 w 7591449"/>
              <a:gd name="connsiteY11" fmla="*/ 2589728 h 3517392"/>
              <a:gd name="connsiteX12" fmla="*/ 4370833 w 7591449"/>
              <a:gd name="connsiteY12" fmla="*/ 1688592 h 3517392"/>
              <a:gd name="connsiteX13" fmla="*/ 4686038 w 7591449"/>
              <a:gd name="connsiteY13" fmla="*/ 1893980 h 3517392"/>
              <a:gd name="connsiteX14" fmla="*/ 5059208 w 7591449"/>
              <a:gd name="connsiteY14" fmla="*/ 1314190 h 3517392"/>
              <a:gd name="connsiteX15" fmla="*/ 5462017 w 7591449"/>
              <a:gd name="connsiteY15" fmla="*/ 1786128 h 3517392"/>
              <a:gd name="connsiteX16" fmla="*/ 5833873 w 7591449"/>
              <a:gd name="connsiteY16" fmla="*/ 1664208 h 3517392"/>
              <a:gd name="connsiteX17" fmla="*/ 6193537 w 7591449"/>
              <a:gd name="connsiteY17" fmla="*/ 1938528 h 3517392"/>
              <a:gd name="connsiteX18" fmla="*/ 6468961 w 7591449"/>
              <a:gd name="connsiteY18" fmla="*/ 1855328 h 3517392"/>
              <a:gd name="connsiteX19" fmla="*/ 6883592 w 7591449"/>
              <a:gd name="connsiteY19" fmla="*/ 1546106 h 3517392"/>
              <a:gd name="connsiteX20" fmla="*/ 7215299 w 7591449"/>
              <a:gd name="connsiteY20" fmla="*/ 1082274 h 3517392"/>
              <a:gd name="connsiteX21" fmla="*/ 7588468 w 7591449"/>
              <a:gd name="connsiteY21" fmla="*/ 1932633 h 3517392"/>
              <a:gd name="connsiteX0" fmla="*/ 0 w 7591448"/>
              <a:gd name="connsiteY0" fmla="*/ 298704 h 3511296"/>
              <a:gd name="connsiteX1" fmla="*/ 359664 w 7591448"/>
              <a:gd name="connsiteY1" fmla="*/ 347472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298704 h 3511296"/>
              <a:gd name="connsiteX1" fmla="*/ 1103376 w 7591448"/>
              <a:gd name="connsiteY1" fmla="*/ 0 h 3511296"/>
              <a:gd name="connsiteX2" fmla="*/ 1451898 w 7591448"/>
              <a:gd name="connsiteY2" fmla="*/ 2042495 h 3511296"/>
              <a:gd name="connsiteX3" fmla="*/ 1822704 w 7591448"/>
              <a:gd name="connsiteY3" fmla="*/ 774192 h 3511296"/>
              <a:gd name="connsiteX4" fmla="*/ 2182368 w 7591448"/>
              <a:gd name="connsiteY4" fmla="*/ 1060704 h 3511296"/>
              <a:gd name="connsiteX5" fmla="*/ 2560320 w 7591448"/>
              <a:gd name="connsiteY5" fmla="*/ 1767840 h 3511296"/>
              <a:gd name="connsiteX6" fmla="*/ 2919984 w 7591448"/>
              <a:gd name="connsiteY6" fmla="*/ 2261616 h 3511296"/>
              <a:gd name="connsiteX7" fmla="*/ 3279648 w 7591448"/>
              <a:gd name="connsiteY7" fmla="*/ 3511296 h 3511296"/>
              <a:gd name="connsiteX8" fmla="*/ 3639312 w 7591448"/>
              <a:gd name="connsiteY8" fmla="*/ 2523744 h 3511296"/>
              <a:gd name="connsiteX9" fmla="*/ 3981161 w 7591448"/>
              <a:gd name="connsiteY9" fmla="*/ 2583632 h 3511296"/>
              <a:gd name="connsiteX10" fmla="*/ 4370832 w 7591448"/>
              <a:gd name="connsiteY10" fmla="*/ 1682496 h 3511296"/>
              <a:gd name="connsiteX11" fmla="*/ 4686037 w 7591448"/>
              <a:gd name="connsiteY11" fmla="*/ 1887884 h 3511296"/>
              <a:gd name="connsiteX12" fmla="*/ 5059207 w 7591448"/>
              <a:gd name="connsiteY12" fmla="*/ 1308094 h 3511296"/>
              <a:gd name="connsiteX13" fmla="*/ 5462016 w 7591448"/>
              <a:gd name="connsiteY13" fmla="*/ 1780032 h 3511296"/>
              <a:gd name="connsiteX14" fmla="*/ 5833872 w 7591448"/>
              <a:gd name="connsiteY14" fmla="*/ 1658112 h 3511296"/>
              <a:gd name="connsiteX15" fmla="*/ 6193536 w 7591448"/>
              <a:gd name="connsiteY15" fmla="*/ 1932432 h 3511296"/>
              <a:gd name="connsiteX16" fmla="*/ 6468960 w 7591448"/>
              <a:gd name="connsiteY16" fmla="*/ 1849232 h 3511296"/>
              <a:gd name="connsiteX17" fmla="*/ 6883591 w 7591448"/>
              <a:gd name="connsiteY17" fmla="*/ 1540010 h 3511296"/>
              <a:gd name="connsiteX18" fmla="*/ 7215298 w 7591448"/>
              <a:gd name="connsiteY18" fmla="*/ 1076178 h 3511296"/>
              <a:gd name="connsiteX19" fmla="*/ 7588467 w 7591448"/>
              <a:gd name="connsiteY19" fmla="*/ 1926537 h 3511296"/>
              <a:gd name="connsiteX0" fmla="*/ 0 w 7591448"/>
              <a:gd name="connsiteY0" fmla="*/ 298704 h 3511296"/>
              <a:gd name="connsiteX1" fmla="*/ 625611 w 7591448"/>
              <a:gd name="connsiteY1" fmla="*/ 1192137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0 h 3251245"/>
              <a:gd name="connsiteX1" fmla="*/ 625611 w 7591448"/>
              <a:gd name="connsiteY1" fmla="*/ 893433 h 3251245"/>
              <a:gd name="connsiteX2" fmla="*/ 1662194 w 7591448"/>
              <a:gd name="connsiteY2" fmla="*/ 3251245 h 3251245"/>
              <a:gd name="connsiteX3" fmla="*/ 1451898 w 7591448"/>
              <a:gd name="connsiteY3" fmla="*/ 1743791 h 3251245"/>
              <a:gd name="connsiteX4" fmla="*/ 1822704 w 7591448"/>
              <a:gd name="connsiteY4" fmla="*/ 475488 h 3251245"/>
              <a:gd name="connsiteX5" fmla="*/ 2182368 w 7591448"/>
              <a:gd name="connsiteY5" fmla="*/ 762000 h 3251245"/>
              <a:gd name="connsiteX6" fmla="*/ 2560320 w 7591448"/>
              <a:gd name="connsiteY6" fmla="*/ 1469136 h 3251245"/>
              <a:gd name="connsiteX7" fmla="*/ 2919984 w 7591448"/>
              <a:gd name="connsiteY7" fmla="*/ 1962912 h 3251245"/>
              <a:gd name="connsiteX8" fmla="*/ 3279648 w 7591448"/>
              <a:gd name="connsiteY8" fmla="*/ 3212592 h 3251245"/>
              <a:gd name="connsiteX9" fmla="*/ 3639312 w 7591448"/>
              <a:gd name="connsiteY9" fmla="*/ 2225040 h 3251245"/>
              <a:gd name="connsiteX10" fmla="*/ 3981161 w 7591448"/>
              <a:gd name="connsiteY10" fmla="*/ 2284928 h 3251245"/>
              <a:gd name="connsiteX11" fmla="*/ 4370832 w 7591448"/>
              <a:gd name="connsiteY11" fmla="*/ 1383792 h 3251245"/>
              <a:gd name="connsiteX12" fmla="*/ 4686037 w 7591448"/>
              <a:gd name="connsiteY12" fmla="*/ 1589180 h 3251245"/>
              <a:gd name="connsiteX13" fmla="*/ 5059207 w 7591448"/>
              <a:gd name="connsiteY13" fmla="*/ 1009390 h 3251245"/>
              <a:gd name="connsiteX14" fmla="*/ 5462016 w 7591448"/>
              <a:gd name="connsiteY14" fmla="*/ 1481328 h 3251245"/>
              <a:gd name="connsiteX15" fmla="*/ 5833872 w 7591448"/>
              <a:gd name="connsiteY15" fmla="*/ 1359408 h 3251245"/>
              <a:gd name="connsiteX16" fmla="*/ 6193536 w 7591448"/>
              <a:gd name="connsiteY16" fmla="*/ 1633728 h 3251245"/>
              <a:gd name="connsiteX17" fmla="*/ 6468960 w 7591448"/>
              <a:gd name="connsiteY17" fmla="*/ 1550528 h 3251245"/>
              <a:gd name="connsiteX18" fmla="*/ 6883591 w 7591448"/>
              <a:gd name="connsiteY18" fmla="*/ 1241306 h 3251245"/>
              <a:gd name="connsiteX19" fmla="*/ 7215298 w 7591448"/>
              <a:gd name="connsiteY19" fmla="*/ 777474 h 3251245"/>
              <a:gd name="connsiteX20" fmla="*/ 7588467 w 7591448"/>
              <a:gd name="connsiteY20"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1822704 w 7591448"/>
              <a:gd name="connsiteY3" fmla="*/ 475488 h 3251245"/>
              <a:gd name="connsiteX4" fmla="*/ 2182368 w 7591448"/>
              <a:gd name="connsiteY4" fmla="*/ 762000 h 3251245"/>
              <a:gd name="connsiteX5" fmla="*/ 2560320 w 7591448"/>
              <a:gd name="connsiteY5" fmla="*/ 1469136 h 3251245"/>
              <a:gd name="connsiteX6" fmla="*/ 2919984 w 7591448"/>
              <a:gd name="connsiteY6" fmla="*/ 1962912 h 3251245"/>
              <a:gd name="connsiteX7" fmla="*/ 3279648 w 7591448"/>
              <a:gd name="connsiteY7" fmla="*/ 3212592 h 3251245"/>
              <a:gd name="connsiteX8" fmla="*/ 3639312 w 7591448"/>
              <a:gd name="connsiteY8" fmla="*/ 2225040 h 3251245"/>
              <a:gd name="connsiteX9" fmla="*/ 3981161 w 7591448"/>
              <a:gd name="connsiteY9" fmla="*/ 2284928 h 3251245"/>
              <a:gd name="connsiteX10" fmla="*/ 4370832 w 7591448"/>
              <a:gd name="connsiteY10" fmla="*/ 1383792 h 3251245"/>
              <a:gd name="connsiteX11" fmla="*/ 4686037 w 7591448"/>
              <a:gd name="connsiteY11" fmla="*/ 1589180 h 3251245"/>
              <a:gd name="connsiteX12" fmla="*/ 5059207 w 7591448"/>
              <a:gd name="connsiteY12" fmla="*/ 1009390 h 3251245"/>
              <a:gd name="connsiteX13" fmla="*/ 5462016 w 7591448"/>
              <a:gd name="connsiteY13" fmla="*/ 1481328 h 3251245"/>
              <a:gd name="connsiteX14" fmla="*/ 5833872 w 7591448"/>
              <a:gd name="connsiteY14" fmla="*/ 1359408 h 3251245"/>
              <a:gd name="connsiteX15" fmla="*/ 6193536 w 7591448"/>
              <a:gd name="connsiteY15" fmla="*/ 1633728 h 3251245"/>
              <a:gd name="connsiteX16" fmla="*/ 6468960 w 7591448"/>
              <a:gd name="connsiteY16" fmla="*/ 1550528 h 3251245"/>
              <a:gd name="connsiteX17" fmla="*/ 6883591 w 7591448"/>
              <a:gd name="connsiteY17" fmla="*/ 1241306 h 3251245"/>
              <a:gd name="connsiteX18" fmla="*/ 7215298 w 7591448"/>
              <a:gd name="connsiteY18" fmla="*/ 777474 h 3251245"/>
              <a:gd name="connsiteX19" fmla="*/ 7588467 w 7591448"/>
              <a:gd name="connsiteY19"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2182368 w 7591448"/>
              <a:gd name="connsiteY3" fmla="*/ 762000 h 3251245"/>
              <a:gd name="connsiteX4" fmla="*/ 2560320 w 7591448"/>
              <a:gd name="connsiteY4" fmla="*/ 1469136 h 3251245"/>
              <a:gd name="connsiteX5" fmla="*/ 2919984 w 7591448"/>
              <a:gd name="connsiteY5" fmla="*/ 1962912 h 3251245"/>
              <a:gd name="connsiteX6" fmla="*/ 3279648 w 7591448"/>
              <a:gd name="connsiteY6" fmla="*/ 3212592 h 3251245"/>
              <a:gd name="connsiteX7" fmla="*/ 3639312 w 7591448"/>
              <a:gd name="connsiteY7" fmla="*/ 2225040 h 3251245"/>
              <a:gd name="connsiteX8" fmla="*/ 3981161 w 7591448"/>
              <a:gd name="connsiteY8" fmla="*/ 2284928 h 3251245"/>
              <a:gd name="connsiteX9" fmla="*/ 4370832 w 7591448"/>
              <a:gd name="connsiteY9" fmla="*/ 1383792 h 3251245"/>
              <a:gd name="connsiteX10" fmla="*/ 4686037 w 7591448"/>
              <a:gd name="connsiteY10" fmla="*/ 1589180 h 3251245"/>
              <a:gd name="connsiteX11" fmla="*/ 5059207 w 7591448"/>
              <a:gd name="connsiteY11" fmla="*/ 1009390 h 3251245"/>
              <a:gd name="connsiteX12" fmla="*/ 5462016 w 7591448"/>
              <a:gd name="connsiteY12" fmla="*/ 1481328 h 3251245"/>
              <a:gd name="connsiteX13" fmla="*/ 5833872 w 7591448"/>
              <a:gd name="connsiteY13" fmla="*/ 1359408 h 3251245"/>
              <a:gd name="connsiteX14" fmla="*/ 6193536 w 7591448"/>
              <a:gd name="connsiteY14" fmla="*/ 1633728 h 3251245"/>
              <a:gd name="connsiteX15" fmla="*/ 6468960 w 7591448"/>
              <a:gd name="connsiteY15" fmla="*/ 1550528 h 3251245"/>
              <a:gd name="connsiteX16" fmla="*/ 6883591 w 7591448"/>
              <a:gd name="connsiteY16" fmla="*/ 1241306 h 3251245"/>
              <a:gd name="connsiteX17" fmla="*/ 7215298 w 7591448"/>
              <a:gd name="connsiteY17" fmla="*/ 777474 h 3251245"/>
              <a:gd name="connsiteX18" fmla="*/ 7588467 w 7591448"/>
              <a:gd name="connsiteY18" fmla="*/ 1627833 h 3251245"/>
              <a:gd name="connsiteX0" fmla="*/ 0 w 7339007"/>
              <a:gd name="connsiteY0" fmla="*/ 0 h 4213139"/>
              <a:gd name="connsiteX1" fmla="*/ 373170 w 7339007"/>
              <a:gd name="connsiteY1" fmla="*/ 1855327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04875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46339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174486"/>
              <a:gd name="connsiteX1" fmla="*/ 746339 w 7339007"/>
              <a:gd name="connsiteY1" fmla="*/ 850358 h 4174486"/>
              <a:gd name="connsiteX2" fmla="*/ 1409752 w 7339007"/>
              <a:gd name="connsiteY2" fmla="*/ 734400 h 4174486"/>
              <a:gd name="connsiteX3" fmla="*/ 1929927 w 7339007"/>
              <a:gd name="connsiteY3" fmla="*/ 1723894 h 4174486"/>
              <a:gd name="connsiteX4" fmla="*/ 2307879 w 7339007"/>
              <a:gd name="connsiteY4" fmla="*/ 2431030 h 4174486"/>
              <a:gd name="connsiteX5" fmla="*/ 2667543 w 7339007"/>
              <a:gd name="connsiteY5" fmla="*/ 2924806 h 4174486"/>
              <a:gd name="connsiteX6" fmla="*/ 3027207 w 7339007"/>
              <a:gd name="connsiteY6" fmla="*/ 4174486 h 4174486"/>
              <a:gd name="connsiteX7" fmla="*/ 3386871 w 7339007"/>
              <a:gd name="connsiteY7" fmla="*/ 3186934 h 4174486"/>
              <a:gd name="connsiteX8" fmla="*/ 3728720 w 7339007"/>
              <a:gd name="connsiteY8" fmla="*/ 3246822 h 4174486"/>
              <a:gd name="connsiteX9" fmla="*/ 4118391 w 7339007"/>
              <a:gd name="connsiteY9" fmla="*/ 2345686 h 4174486"/>
              <a:gd name="connsiteX10" fmla="*/ 4433596 w 7339007"/>
              <a:gd name="connsiteY10" fmla="*/ 2551074 h 4174486"/>
              <a:gd name="connsiteX11" fmla="*/ 4806766 w 7339007"/>
              <a:gd name="connsiteY11" fmla="*/ 1971284 h 4174486"/>
              <a:gd name="connsiteX12" fmla="*/ 5209575 w 7339007"/>
              <a:gd name="connsiteY12" fmla="*/ 2443222 h 4174486"/>
              <a:gd name="connsiteX13" fmla="*/ 5581431 w 7339007"/>
              <a:gd name="connsiteY13" fmla="*/ 2321302 h 4174486"/>
              <a:gd name="connsiteX14" fmla="*/ 5941095 w 7339007"/>
              <a:gd name="connsiteY14" fmla="*/ 2595622 h 4174486"/>
              <a:gd name="connsiteX15" fmla="*/ 6216519 w 7339007"/>
              <a:gd name="connsiteY15" fmla="*/ 2512422 h 4174486"/>
              <a:gd name="connsiteX16" fmla="*/ 6631150 w 7339007"/>
              <a:gd name="connsiteY16" fmla="*/ 2203200 h 4174486"/>
              <a:gd name="connsiteX17" fmla="*/ 6962857 w 7339007"/>
              <a:gd name="connsiteY17" fmla="*/ 1739368 h 4174486"/>
              <a:gd name="connsiteX18" fmla="*/ 7336026 w 7339007"/>
              <a:gd name="connsiteY18" fmla="*/ 2589727 h 4174486"/>
              <a:gd name="connsiteX0" fmla="*/ 0 w 7339007"/>
              <a:gd name="connsiteY0" fmla="*/ 0 h 4174486"/>
              <a:gd name="connsiteX1" fmla="*/ 746339 w 7339007"/>
              <a:gd name="connsiteY1" fmla="*/ 850358 h 4174486"/>
              <a:gd name="connsiteX2" fmla="*/ 1929927 w 7339007"/>
              <a:gd name="connsiteY2" fmla="*/ 1723894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1971285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667543 w 7339007"/>
              <a:gd name="connsiteY3" fmla="*/ 2924806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579790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3027207 w 7339007"/>
              <a:gd name="connsiteY3" fmla="*/ 4174486 h 4174486"/>
              <a:gd name="connsiteX4" fmla="*/ 3386871 w 7339007"/>
              <a:gd name="connsiteY4" fmla="*/ 3186934 h 4174486"/>
              <a:gd name="connsiteX5" fmla="*/ 3728720 w 7339007"/>
              <a:gd name="connsiteY5" fmla="*/ 3246822 h 4174486"/>
              <a:gd name="connsiteX6" fmla="*/ 4118391 w 7339007"/>
              <a:gd name="connsiteY6" fmla="*/ 2345686 h 4174486"/>
              <a:gd name="connsiteX7" fmla="*/ 4433596 w 7339007"/>
              <a:gd name="connsiteY7" fmla="*/ 2551074 h 4174486"/>
              <a:gd name="connsiteX8" fmla="*/ 4806766 w 7339007"/>
              <a:gd name="connsiteY8" fmla="*/ 1971284 h 4174486"/>
              <a:gd name="connsiteX9" fmla="*/ 5209575 w 7339007"/>
              <a:gd name="connsiteY9" fmla="*/ 2443222 h 4174486"/>
              <a:gd name="connsiteX10" fmla="*/ 5581431 w 7339007"/>
              <a:gd name="connsiteY10" fmla="*/ 2321302 h 4174486"/>
              <a:gd name="connsiteX11" fmla="*/ 5941095 w 7339007"/>
              <a:gd name="connsiteY11" fmla="*/ 2595622 h 4174486"/>
              <a:gd name="connsiteX12" fmla="*/ 6216519 w 7339007"/>
              <a:gd name="connsiteY12" fmla="*/ 2512422 h 4174486"/>
              <a:gd name="connsiteX13" fmla="*/ 6631150 w 7339007"/>
              <a:gd name="connsiteY13" fmla="*/ 2203200 h 4174486"/>
              <a:gd name="connsiteX14" fmla="*/ 6962857 w 7339007"/>
              <a:gd name="connsiteY14" fmla="*/ 1739368 h 4174486"/>
              <a:gd name="connsiteX15" fmla="*/ 7336026 w 7339007"/>
              <a:gd name="connsiteY15" fmla="*/ 2589727 h 4174486"/>
              <a:gd name="connsiteX0" fmla="*/ 0 w 7339007"/>
              <a:gd name="connsiteY0" fmla="*/ 0 h 3246822"/>
              <a:gd name="connsiteX1" fmla="*/ 746339 w 7339007"/>
              <a:gd name="connsiteY1" fmla="*/ 850358 h 3246822"/>
              <a:gd name="connsiteX2" fmla="*/ 1409752 w 7339007"/>
              <a:gd name="connsiteY2" fmla="*/ 773053 h 3246822"/>
              <a:gd name="connsiteX3" fmla="*/ 2653651 w 7339007"/>
              <a:gd name="connsiteY3" fmla="*/ 1623411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1782921 w 7339007"/>
              <a:gd name="connsiteY3" fmla="*/ 1004969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728720 w 7339007"/>
              <a:gd name="connsiteY4" fmla="*/ 3246822 h 3246822"/>
              <a:gd name="connsiteX5" fmla="*/ 4118391 w 7339007"/>
              <a:gd name="connsiteY5" fmla="*/ 2345686 h 3246822"/>
              <a:gd name="connsiteX6" fmla="*/ 4433596 w 7339007"/>
              <a:gd name="connsiteY6" fmla="*/ 2551074 h 3246822"/>
              <a:gd name="connsiteX7" fmla="*/ 4806766 w 7339007"/>
              <a:gd name="connsiteY7" fmla="*/ 1971284 h 3246822"/>
              <a:gd name="connsiteX8" fmla="*/ 5209575 w 7339007"/>
              <a:gd name="connsiteY8" fmla="*/ 2443222 h 3246822"/>
              <a:gd name="connsiteX9" fmla="*/ 5581431 w 7339007"/>
              <a:gd name="connsiteY9" fmla="*/ 2321302 h 3246822"/>
              <a:gd name="connsiteX10" fmla="*/ 5941095 w 7339007"/>
              <a:gd name="connsiteY10" fmla="*/ 2595622 h 3246822"/>
              <a:gd name="connsiteX11" fmla="*/ 6216519 w 7339007"/>
              <a:gd name="connsiteY11" fmla="*/ 2512422 h 3246822"/>
              <a:gd name="connsiteX12" fmla="*/ 6631150 w 7339007"/>
              <a:gd name="connsiteY12" fmla="*/ 2203200 h 3246822"/>
              <a:gd name="connsiteX13" fmla="*/ 6962857 w 7339007"/>
              <a:gd name="connsiteY13" fmla="*/ 1739368 h 3246822"/>
              <a:gd name="connsiteX14" fmla="*/ 7336026 w 7339007"/>
              <a:gd name="connsiteY14" fmla="*/ 2589727 h 32468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118391 w 7339007"/>
              <a:gd name="connsiteY4" fmla="*/ 2345686 h 2595622"/>
              <a:gd name="connsiteX5" fmla="*/ 4433596 w 7339007"/>
              <a:gd name="connsiteY5" fmla="*/ 2551074 h 2595622"/>
              <a:gd name="connsiteX6" fmla="*/ 4806766 w 7339007"/>
              <a:gd name="connsiteY6" fmla="*/ 1971284 h 2595622"/>
              <a:gd name="connsiteX7" fmla="*/ 5209575 w 7339007"/>
              <a:gd name="connsiteY7" fmla="*/ 2443222 h 2595622"/>
              <a:gd name="connsiteX8" fmla="*/ 5581431 w 7339007"/>
              <a:gd name="connsiteY8" fmla="*/ 2321302 h 2595622"/>
              <a:gd name="connsiteX9" fmla="*/ 5941095 w 7339007"/>
              <a:gd name="connsiteY9" fmla="*/ 2595622 h 2595622"/>
              <a:gd name="connsiteX10" fmla="*/ 6216519 w 7339007"/>
              <a:gd name="connsiteY10" fmla="*/ 2512422 h 2595622"/>
              <a:gd name="connsiteX11" fmla="*/ 6631150 w 7339007"/>
              <a:gd name="connsiteY11" fmla="*/ 2203200 h 2595622"/>
              <a:gd name="connsiteX12" fmla="*/ 6962857 w 7339007"/>
              <a:gd name="connsiteY12" fmla="*/ 1739368 h 2595622"/>
              <a:gd name="connsiteX13" fmla="*/ 7336026 w 7339007"/>
              <a:gd name="connsiteY13"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433596 w 7339007"/>
              <a:gd name="connsiteY4" fmla="*/ 2551074 h 2595622"/>
              <a:gd name="connsiteX5" fmla="*/ 4806766 w 7339007"/>
              <a:gd name="connsiteY5" fmla="*/ 1971284 h 2595622"/>
              <a:gd name="connsiteX6" fmla="*/ 5209575 w 7339007"/>
              <a:gd name="connsiteY6" fmla="*/ 2443222 h 2595622"/>
              <a:gd name="connsiteX7" fmla="*/ 5581431 w 7339007"/>
              <a:gd name="connsiteY7" fmla="*/ 2321302 h 2595622"/>
              <a:gd name="connsiteX8" fmla="*/ 5941095 w 7339007"/>
              <a:gd name="connsiteY8" fmla="*/ 2595622 h 2595622"/>
              <a:gd name="connsiteX9" fmla="*/ 6216519 w 7339007"/>
              <a:gd name="connsiteY9" fmla="*/ 2512422 h 2595622"/>
              <a:gd name="connsiteX10" fmla="*/ 6631150 w 7339007"/>
              <a:gd name="connsiteY10" fmla="*/ 2203200 h 2595622"/>
              <a:gd name="connsiteX11" fmla="*/ 6962857 w 7339007"/>
              <a:gd name="connsiteY11" fmla="*/ 1739368 h 2595622"/>
              <a:gd name="connsiteX12" fmla="*/ 7336026 w 7339007"/>
              <a:gd name="connsiteY12"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806766 w 7339007"/>
              <a:gd name="connsiteY4" fmla="*/ 1971284 h 2595622"/>
              <a:gd name="connsiteX5" fmla="*/ 5209575 w 7339007"/>
              <a:gd name="connsiteY5" fmla="*/ 2443222 h 2595622"/>
              <a:gd name="connsiteX6" fmla="*/ 5581431 w 7339007"/>
              <a:gd name="connsiteY6" fmla="*/ 2321302 h 2595622"/>
              <a:gd name="connsiteX7" fmla="*/ 5941095 w 7339007"/>
              <a:gd name="connsiteY7" fmla="*/ 2595622 h 2595622"/>
              <a:gd name="connsiteX8" fmla="*/ 6216519 w 7339007"/>
              <a:gd name="connsiteY8" fmla="*/ 2512422 h 2595622"/>
              <a:gd name="connsiteX9" fmla="*/ 6631150 w 7339007"/>
              <a:gd name="connsiteY9" fmla="*/ 2203200 h 2595622"/>
              <a:gd name="connsiteX10" fmla="*/ 6962857 w 7339007"/>
              <a:gd name="connsiteY10" fmla="*/ 1739368 h 2595622"/>
              <a:gd name="connsiteX11" fmla="*/ 7336026 w 7339007"/>
              <a:gd name="connsiteY11"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209575 w 7339007"/>
              <a:gd name="connsiteY4" fmla="*/ 2443222 h 2595622"/>
              <a:gd name="connsiteX5" fmla="*/ 5581431 w 7339007"/>
              <a:gd name="connsiteY5" fmla="*/ 2321302 h 2595622"/>
              <a:gd name="connsiteX6" fmla="*/ 5941095 w 7339007"/>
              <a:gd name="connsiteY6" fmla="*/ 2595622 h 2595622"/>
              <a:gd name="connsiteX7" fmla="*/ 6216519 w 7339007"/>
              <a:gd name="connsiteY7" fmla="*/ 2512422 h 2595622"/>
              <a:gd name="connsiteX8" fmla="*/ 6631150 w 7339007"/>
              <a:gd name="connsiteY8" fmla="*/ 2203200 h 2595622"/>
              <a:gd name="connsiteX9" fmla="*/ 6962857 w 7339007"/>
              <a:gd name="connsiteY9" fmla="*/ 1739368 h 2595622"/>
              <a:gd name="connsiteX10" fmla="*/ 7336026 w 7339007"/>
              <a:gd name="connsiteY10"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941095 w 7339007"/>
              <a:gd name="connsiteY4" fmla="*/ 2595622 h 2595622"/>
              <a:gd name="connsiteX5" fmla="*/ 6216519 w 7339007"/>
              <a:gd name="connsiteY5" fmla="*/ 2512422 h 2595622"/>
              <a:gd name="connsiteX6" fmla="*/ 6631150 w 7339007"/>
              <a:gd name="connsiteY6" fmla="*/ 2203200 h 2595622"/>
              <a:gd name="connsiteX7" fmla="*/ 6962857 w 7339007"/>
              <a:gd name="connsiteY7" fmla="*/ 1739368 h 2595622"/>
              <a:gd name="connsiteX8" fmla="*/ 7336026 w 7339007"/>
              <a:gd name="connsiteY8" fmla="*/ 2589727 h 2595622"/>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216519 w 7339007"/>
              <a:gd name="connsiteY4" fmla="*/ 2512422 h 2591143"/>
              <a:gd name="connsiteX5" fmla="*/ 6631150 w 7339007"/>
              <a:gd name="connsiteY5" fmla="*/ 2203200 h 2591143"/>
              <a:gd name="connsiteX6" fmla="*/ 6962857 w 7339007"/>
              <a:gd name="connsiteY6" fmla="*/ 1739368 h 2591143"/>
              <a:gd name="connsiteX7" fmla="*/ 7336026 w 7339007"/>
              <a:gd name="connsiteY7"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631150 w 7339007"/>
              <a:gd name="connsiteY4" fmla="*/ 2203200 h 2591143"/>
              <a:gd name="connsiteX5" fmla="*/ 6962857 w 7339007"/>
              <a:gd name="connsiteY5" fmla="*/ 1739368 h 2591143"/>
              <a:gd name="connsiteX6" fmla="*/ 7336026 w 7339007"/>
              <a:gd name="connsiteY6"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962857 w 7339007"/>
              <a:gd name="connsiteY4" fmla="*/ 1739368 h 2591143"/>
              <a:gd name="connsiteX5" fmla="*/ 7336026 w 7339007"/>
              <a:gd name="connsiteY5" fmla="*/ 2589727 h 2591143"/>
              <a:gd name="connsiteX0" fmla="*/ 0 w 7336025"/>
              <a:gd name="connsiteY0" fmla="*/ 0 h 2589727"/>
              <a:gd name="connsiteX1" fmla="*/ 746339 w 7336025"/>
              <a:gd name="connsiteY1" fmla="*/ 850358 h 2589727"/>
              <a:gd name="connsiteX2" fmla="*/ 1409752 w 7336025"/>
              <a:gd name="connsiteY2" fmla="*/ 773053 h 2589727"/>
              <a:gd name="connsiteX3" fmla="*/ 2156091 w 7336025"/>
              <a:gd name="connsiteY3" fmla="*/ 1391495 h 2589727"/>
              <a:gd name="connsiteX4" fmla="*/ 7336026 w 7336025"/>
              <a:gd name="connsiteY4" fmla="*/ 2589727 h 2589727"/>
              <a:gd name="connsiteX0" fmla="*/ 0 w 2156091"/>
              <a:gd name="connsiteY0" fmla="*/ 0 h 1391495"/>
              <a:gd name="connsiteX1" fmla="*/ 746339 w 2156091"/>
              <a:gd name="connsiteY1" fmla="*/ 850358 h 1391495"/>
              <a:gd name="connsiteX2" fmla="*/ 1409752 w 2156091"/>
              <a:gd name="connsiteY2" fmla="*/ 773053 h 1391495"/>
              <a:gd name="connsiteX3" fmla="*/ 2156091 w 2156091"/>
              <a:gd name="connsiteY3" fmla="*/ 1391495 h 1391495"/>
              <a:gd name="connsiteX0" fmla="*/ 0 w 1409753"/>
              <a:gd name="connsiteY0" fmla="*/ 0 h 850358"/>
              <a:gd name="connsiteX1" fmla="*/ 746339 w 1409753"/>
              <a:gd name="connsiteY1" fmla="*/ 850358 h 850358"/>
              <a:gd name="connsiteX2" fmla="*/ 1409752 w 1409753"/>
              <a:gd name="connsiteY2" fmla="*/ 773053 h 850358"/>
              <a:gd name="connsiteX0" fmla="*/ 0 w 1523399"/>
              <a:gd name="connsiteY0" fmla="*/ 0 h 850358"/>
              <a:gd name="connsiteX1" fmla="*/ 746339 w 1523399"/>
              <a:gd name="connsiteY1" fmla="*/ 850358 h 850358"/>
              <a:gd name="connsiteX2" fmla="*/ 1409752 w 1523399"/>
              <a:gd name="connsiteY2" fmla="*/ 773053 h 850358"/>
              <a:gd name="connsiteX3" fmla="*/ 1428221 w 1523399"/>
              <a:gd name="connsiteY3" fmla="*/ 761314 h 850358"/>
              <a:gd name="connsiteX0" fmla="*/ 0 w 2156092"/>
              <a:gd name="connsiteY0" fmla="*/ 0 h 1355289"/>
              <a:gd name="connsiteX1" fmla="*/ 746339 w 2156092"/>
              <a:gd name="connsiteY1" fmla="*/ 850358 h 1355289"/>
              <a:gd name="connsiteX2" fmla="*/ 1409752 w 2156092"/>
              <a:gd name="connsiteY2" fmla="*/ 773053 h 1355289"/>
              <a:gd name="connsiteX3" fmla="*/ 2156092 w 2156092"/>
              <a:gd name="connsiteY3" fmla="*/ 1352843 h 1355289"/>
              <a:gd name="connsiteX0" fmla="*/ 0 w 2156091"/>
              <a:gd name="connsiteY0" fmla="*/ 0 h 1393942"/>
              <a:gd name="connsiteX1" fmla="*/ 746339 w 2156091"/>
              <a:gd name="connsiteY1" fmla="*/ 850358 h 1393942"/>
              <a:gd name="connsiteX2" fmla="*/ 1409752 w 2156091"/>
              <a:gd name="connsiteY2" fmla="*/ 773053 h 1393942"/>
              <a:gd name="connsiteX3" fmla="*/ 2156091 w 2156091"/>
              <a:gd name="connsiteY3" fmla="*/ 1391496 h 1393942"/>
              <a:gd name="connsiteX0" fmla="*/ 0 w 2156092"/>
              <a:gd name="connsiteY0" fmla="*/ 0 h 1393942"/>
              <a:gd name="connsiteX1" fmla="*/ 746339 w 2156092"/>
              <a:gd name="connsiteY1" fmla="*/ 850358 h 1393942"/>
              <a:gd name="connsiteX2" fmla="*/ 1409752 w 2156092"/>
              <a:gd name="connsiteY2" fmla="*/ 773053 h 1393942"/>
              <a:gd name="connsiteX3" fmla="*/ 2156092 w 2156092"/>
              <a:gd name="connsiteY3" fmla="*/ 1391496 h 1393942"/>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285926"/>
              <a:gd name="connsiteY0" fmla="*/ 0 h 1491039"/>
              <a:gd name="connsiteX1" fmla="*/ 746339 w 2285926"/>
              <a:gd name="connsiteY1" fmla="*/ 850358 h 1491039"/>
              <a:gd name="connsiteX2" fmla="*/ 1409752 w 2285926"/>
              <a:gd name="connsiteY2" fmla="*/ 773053 h 1491039"/>
              <a:gd name="connsiteX3" fmla="*/ 2156092 w 2285926"/>
              <a:gd name="connsiteY3" fmla="*/ 1391496 h 1491039"/>
              <a:gd name="connsiteX4" fmla="*/ 2188756 w 2285926"/>
              <a:gd name="connsiteY4" fmla="*/ 1370312 h 1491039"/>
              <a:gd name="connsiteX0" fmla="*/ 0 w 2404871"/>
              <a:gd name="connsiteY0" fmla="*/ 0 h 1491039"/>
              <a:gd name="connsiteX1" fmla="*/ 746339 w 2404871"/>
              <a:gd name="connsiteY1" fmla="*/ 850358 h 1491039"/>
              <a:gd name="connsiteX2" fmla="*/ 1409752 w 2404871"/>
              <a:gd name="connsiteY2" fmla="*/ 773053 h 1491039"/>
              <a:gd name="connsiteX3" fmla="*/ 2156092 w 2404871"/>
              <a:gd name="connsiteY3" fmla="*/ 1391496 h 1491039"/>
              <a:gd name="connsiteX4" fmla="*/ 2404871 w 2404871"/>
              <a:gd name="connsiteY4" fmla="*/ 1314191 h 1491039"/>
              <a:gd name="connsiteX0" fmla="*/ 0 w 2902431"/>
              <a:gd name="connsiteY0" fmla="*/ 0 h 1491039"/>
              <a:gd name="connsiteX1" fmla="*/ 746339 w 2902431"/>
              <a:gd name="connsiteY1" fmla="*/ 850358 h 1491039"/>
              <a:gd name="connsiteX2" fmla="*/ 1409752 w 2902431"/>
              <a:gd name="connsiteY2" fmla="*/ 773053 h 1491039"/>
              <a:gd name="connsiteX3" fmla="*/ 2156092 w 2902431"/>
              <a:gd name="connsiteY3" fmla="*/ 1391496 h 1491039"/>
              <a:gd name="connsiteX4" fmla="*/ 2902431 w 2902431"/>
              <a:gd name="connsiteY4" fmla="*/ 1120927 h 1491039"/>
              <a:gd name="connsiteX0" fmla="*/ 0 w 2902431"/>
              <a:gd name="connsiteY0" fmla="*/ 0 h 1391496"/>
              <a:gd name="connsiteX1" fmla="*/ 746339 w 2902431"/>
              <a:gd name="connsiteY1" fmla="*/ 850358 h 1391496"/>
              <a:gd name="connsiteX2" fmla="*/ 1409752 w 2902431"/>
              <a:gd name="connsiteY2" fmla="*/ 773053 h 1391496"/>
              <a:gd name="connsiteX3" fmla="*/ 2156092 w 2902431"/>
              <a:gd name="connsiteY3" fmla="*/ 1391496 h 1391496"/>
              <a:gd name="connsiteX4" fmla="*/ 2902431 w 2902431"/>
              <a:gd name="connsiteY4" fmla="*/ 1120927 h 1391496"/>
              <a:gd name="connsiteX0" fmla="*/ 0 w 3029756"/>
              <a:gd name="connsiteY0" fmla="*/ 0 h 1391496"/>
              <a:gd name="connsiteX1" fmla="*/ 746339 w 3029756"/>
              <a:gd name="connsiteY1" fmla="*/ 850358 h 1391496"/>
              <a:gd name="connsiteX2" fmla="*/ 1409752 w 3029756"/>
              <a:gd name="connsiteY2" fmla="*/ 773053 h 1391496"/>
              <a:gd name="connsiteX3" fmla="*/ 2156092 w 3029756"/>
              <a:gd name="connsiteY3" fmla="*/ 1391496 h 1391496"/>
              <a:gd name="connsiteX4" fmla="*/ 2902431 w 3029756"/>
              <a:gd name="connsiteY4" fmla="*/ 1120927 h 1391496"/>
              <a:gd name="connsiteX5" fmla="*/ 2920042 w 3029756"/>
              <a:gd name="connsiteY5" fmla="*/ 1124895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728872"/>
              <a:gd name="connsiteY0" fmla="*/ 0 h 1391496"/>
              <a:gd name="connsiteX1" fmla="*/ 746339 w 3728872"/>
              <a:gd name="connsiteY1" fmla="*/ 850358 h 1391496"/>
              <a:gd name="connsiteX2" fmla="*/ 1409752 w 3728872"/>
              <a:gd name="connsiteY2" fmla="*/ 773053 h 1391496"/>
              <a:gd name="connsiteX3" fmla="*/ 2156092 w 3728872"/>
              <a:gd name="connsiteY3" fmla="*/ 1391496 h 1391496"/>
              <a:gd name="connsiteX4" fmla="*/ 2902431 w 3728872"/>
              <a:gd name="connsiteY4" fmla="*/ 1120927 h 1391496"/>
              <a:gd name="connsiteX5" fmla="*/ 3607306 w 3728872"/>
              <a:gd name="connsiteY5" fmla="*/ 1159580 h 1391496"/>
              <a:gd name="connsiteX6" fmla="*/ 3631825 w 3728872"/>
              <a:gd name="connsiteY6" fmla="*/ 1152164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487693"/>
              <a:gd name="connsiteY0" fmla="*/ 0 h 2357811"/>
              <a:gd name="connsiteX1" fmla="*/ 921850 w 4487693"/>
              <a:gd name="connsiteY1" fmla="*/ 1816673 h 2357811"/>
              <a:gd name="connsiteX2" fmla="*/ 1585263 w 4487693"/>
              <a:gd name="connsiteY2" fmla="*/ 1739368 h 2357811"/>
              <a:gd name="connsiteX3" fmla="*/ 2331603 w 4487693"/>
              <a:gd name="connsiteY3" fmla="*/ 2357811 h 2357811"/>
              <a:gd name="connsiteX4" fmla="*/ 3077942 w 4487693"/>
              <a:gd name="connsiteY4" fmla="*/ 2087242 h 2357811"/>
              <a:gd name="connsiteX5" fmla="*/ 3782817 w 4487693"/>
              <a:gd name="connsiteY5" fmla="*/ 2125895 h 2357811"/>
              <a:gd name="connsiteX6" fmla="*/ 4487693 w 4487693"/>
              <a:gd name="connsiteY6" fmla="*/ 2048590 h 2357811"/>
              <a:gd name="connsiteX0" fmla="*/ 0 w 4487693"/>
              <a:gd name="connsiteY0" fmla="*/ 0 h 2357811"/>
              <a:gd name="connsiteX1" fmla="*/ 746340 w 4487693"/>
              <a:gd name="connsiteY1" fmla="*/ 541137 h 2357811"/>
              <a:gd name="connsiteX2" fmla="*/ 1585263 w 4487693"/>
              <a:gd name="connsiteY2" fmla="*/ 1739368 h 2357811"/>
              <a:gd name="connsiteX3" fmla="*/ 2331603 w 4487693"/>
              <a:gd name="connsiteY3" fmla="*/ 2357811 h 2357811"/>
              <a:gd name="connsiteX4" fmla="*/ 3077942 w 4487693"/>
              <a:gd name="connsiteY4" fmla="*/ 2087242 h 2357811"/>
              <a:gd name="connsiteX5" fmla="*/ 3782817 w 4487693"/>
              <a:gd name="connsiteY5" fmla="*/ 2125895 h 2357811"/>
              <a:gd name="connsiteX6" fmla="*/ 4487693 w 4487693"/>
              <a:gd name="connsiteY6" fmla="*/ 2048590 h 2357811"/>
              <a:gd name="connsiteX0" fmla="*/ 0 w 4487693"/>
              <a:gd name="connsiteY0" fmla="*/ 0 h 2357811"/>
              <a:gd name="connsiteX1" fmla="*/ 746340 w 4487693"/>
              <a:gd name="connsiteY1" fmla="*/ 541137 h 2357811"/>
              <a:gd name="connsiteX2" fmla="*/ 1451216 w 4487693"/>
              <a:gd name="connsiteY2" fmla="*/ 579790 h 2357811"/>
              <a:gd name="connsiteX3" fmla="*/ 2331603 w 4487693"/>
              <a:gd name="connsiteY3" fmla="*/ 2357811 h 2357811"/>
              <a:gd name="connsiteX4" fmla="*/ 3077942 w 4487693"/>
              <a:gd name="connsiteY4" fmla="*/ 2087242 h 2357811"/>
              <a:gd name="connsiteX5" fmla="*/ 3782817 w 4487693"/>
              <a:gd name="connsiteY5" fmla="*/ 2125895 h 2357811"/>
              <a:gd name="connsiteX6" fmla="*/ 4487693 w 4487693"/>
              <a:gd name="connsiteY6" fmla="*/ 2048590 h 2357811"/>
              <a:gd name="connsiteX0" fmla="*/ 0 w 4487693"/>
              <a:gd name="connsiteY0" fmla="*/ 0 h 2357811"/>
              <a:gd name="connsiteX1" fmla="*/ 746340 w 4487693"/>
              <a:gd name="connsiteY1" fmla="*/ 541137 h 2357811"/>
              <a:gd name="connsiteX2" fmla="*/ 1451216 w 4487693"/>
              <a:gd name="connsiteY2" fmla="*/ 579790 h 2357811"/>
              <a:gd name="connsiteX3" fmla="*/ 2331603 w 4487693"/>
              <a:gd name="connsiteY3" fmla="*/ 2357811 h 2357811"/>
              <a:gd name="connsiteX4" fmla="*/ 3077942 w 4487693"/>
              <a:gd name="connsiteY4" fmla="*/ 2087242 h 2357811"/>
              <a:gd name="connsiteX5" fmla="*/ 3782817 w 4487693"/>
              <a:gd name="connsiteY5" fmla="*/ 2125895 h 2357811"/>
              <a:gd name="connsiteX6" fmla="*/ 4487693 w 4487693"/>
              <a:gd name="connsiteY6" fmla="*/ 2048590 h 2357811"/>
              <a:gd name="connsiteX0" fmla="*/ 0 w 4487693"/>
              <a:gd name="connsiteY0" fmla="*/ 0 h 2125895"/>
              <a:gd name="connsiteX1" fmla="*/ 746340 w 4487693"/>
              <a:gd name="connsiteY1" fmla="*/ 541137 h 2125895"/>
              <a:gd name="connsiteX2" fmla="*/ 1451216 w 4487693"/>
              <a:gd name="connsiteY2" fmla="*/ 579790 h 2125895"/>
              <a:gd name="connsiteX3" fmla="*/ 2156092 w 4487693"/>
              <a:gd name="connsiteY3" fmla="*/ 811705 h 2125895"/>
              <a:gd name="connsiteX4" fmla="*/ 3077942 w 4487693"/>
              <a:gd name="connsiteY4" fmla="*/ 2087242 h 2125895"/>
              <a:gd name="connsiteX5" fmla="*/ 3782817 w 4487693"/>
              <a:gd name="connsiteY5" fmla="*/ 2125895 h 2125895"/>
              <a:gd name="connsiteX6" fmla="*/ 4487693 w 4487693"/>
              <a:gd name="connsiteY6" fmla="*/ 2048590 h 2125895"/>
              <a:gd name="connsiteX0" fmla="*/ 0 w 4487693"/>
              <a:gd name="connsiteY0" fmla="*/ 0 h 2125895"/>
              <a:gd name="connsiteX1" fmla="*/ 746340 w 4487693"/>
              <a:gd name="connsiteY1" fmla="*/ 541137 h 2125895"/>
              <a:gd name="connsiteX2" fmla="*/ 1451216 w 4487693"/>
              <a:gd name="connsiteY2" fmla="*/ 579790 h 2125895"/>
              <a:gd name="connsiteX3" fmla="*/ 2156092 w 4487693"/>
              <a:gd name="connsiteY3" fmla="*/ 811705 h 2125895"/>
              <a:gd name="connsiteX4" fmla="*/ 2860969 w 4487693"/>
              <a:gd name="connsiteY4" fmla="*/ 773053 h 2125895"/>
              <a:gd name="connsiteX5" fmla="*/ 3782817 w 4487693"/>
              <a:gd name="connsiteY5" fmla="*/ 2125895 h 2125895"/>
              <a:gd name="connsiteX6" fmla="*/ 4487693 w 4487693"/>
              <a:gd name="connsiteY6" fmla="*/ 2048590 h 2125895"/>
              <a:gd name="connsiteX0" fmla="*/ 0 w 4487693"/>
              <a:gd name="connsiteY0" fmla="*/ 0 h 2048590"/>
              <a:gd name="connsiteX1" fmla="*/ 746340 w 4487693"/>
              <a:gd name="connsiteY1" fmla="*/ 541137 h 2048590"/>
              <a:gd name="connsiteX2" fmla="*/ 1451216 w 4487693"/>
              <a:gd name="connsiteY2" fmla="*/ 579790 h 2048590"/>
              <a:gd name="connsiteX3" fmla="*/ 2156092 w 4487693"/>
              <a:gd name="connsiteY3" fmla="*/ 811705 h 2048590"/>
              <a:gd name="connsiteX4" fmla="*/ 2860969 w 4487693"/>
              <a:gd name="connsiteY4" fmla="*/ 773053 h 2048590"/>
              <a:gd name="connsiteX5" fmla="*/ 3648771 w 4487693"/>
              <a:gd name="connsiteY5" fmla="*/ 463832 h 2048590"/>
              <a:gd name="connsiteX6" fmla="*/ 4487693 w 4487693"/>
              <a:gd name="connsiteY6" fmla="*/ 2048590 h 2048590"/>
              <a:gd name="connsiteX0" fmla="*/ 0 w 4353648"/>
              <a:gd name="connsiteY0" fmla="*/ 0 h 811705"/>
              <a:gd name="connsiteX1" fmla="*/ 746340 w 4353648"/>
              <a:gd name="connsiteY1" fmla="*/ 541137 h 811705"/>
              <a:gd name="connsiteX2" fmla="*/ 1451216 w 4353648"/>
              <a:gd name="connsiteY2" fmla="*/ 579790 h 811705"/>
              <a:gd name="connsiteX3" fmla="*/ 2156092 w 4353648"/>
              <a:gd name="connsiteY3" fmla="*/ 811705 h 811705"/>
              <a:gd name="connsiteX4" fmla="*/ 2860969 w 4353648"/>
              <a:gd name="connsiteY4" fmla="*/ 773053 h 811705"/>
              <a:gd name="connsiteX5" fmla="*/ 3648771 w 4353648"/>
              <a:gd name="connsiteY5" fmla="*/ 463832 h 811705"/>
              <a:gd name="connsiteX6" fmla="*/ 4353648 w 4353648"/>
              <a:gd name="connsiteY6" fmla="*/ 270568 h 811705"/>
              <a:gd name="connsiteX0" fmla="*/ 0 w 4395111"/>
              <a:gd name="connsiteY0" fmla="*/ 0 h 2512420"/>
              <a:gd name="connsiteX1" fmla="*/ 787803 w 4395111"/>
              <a:gd name="connsiteY1" fmla="*/ 2241852 h 2512420"/>
              <a:gd name="connsiteX2" fmla="*/ 1492679 w 4395111"/>
              <a:gd name="connsiteY2" fmla="*/ 2280505 h 2512420"/>
              <a:gd name="connsiteX3" fmla="*/ 2197555 w 4395111"/>
              <a:gd name="connsiteY3" fmla="*/ 2512420 h 2512420"/>
              <a:gd name="connsiteX4" fmla="*/ 2902432 w 4395111"/>
              <a:gd name="connsiteY4" fmla="*/ 2473768 h 2512420"/>
              <a:gd name="connsiteX5" fmla="*/ 3690234 w 4395111"/>
              <a:gd name="connsiteY5" fmla="*/ 2164547 h 2512420"/>
              <a:gd name="connsiteX6" fmla="*/ 4395111 w 4395111"/>
              <a:gd name="connsiteY6" fmla="*/ 1971283 h 2512420"/>
              <a:gd name="connsiteX0" fmla="*/ 0 w 4395111"/>
              <a:gd name="connsiteY0" fmla="*/ 0 h 2512420"/>
              <a:gd name="connsiteX1" fmla="*/ 704876 w 4395111"/>
              <a:gd name="connsiteY1" fmla="*/ 966315 h 2512420"/>
              <a:gd name="connsiteX2" fmla="*/ 1492679 w 4395111"/>
              <a:gd name="connsiteY2" fmla="*/ 2280505 h 2512420"/>
              <a:gd name="connsiteX3" fmla="*/ 2197555 w 4395111"/>
              <a:gd name="connsiteY3" fmla="*/ 2512420 h 2512420"/>
              <a:gd name="connsiteX4" fmla="*/ 2902432 w 4395111"/>
              <a:gd name="connsiteY4" fmla="*/ 2473768 h 2512420"/>
              <a:gd name="connsiteX5" fmla="*/ 3690234 w 4395111"/>
              <a:gd name="connsiteY5" fmla="*/ 2164547 h 2512420"/>
              <a:gd name="connsiteX6" fmla="*/ 4395111 w 4395111"/>
              <a:gd name="connsiteY6" fmla="*/ 1971283 h 2512420"/>
              <a:gd name="connsiteX0" fmla="*/ 0 w 4395111"/>
              <a:gd name="connsiteY0" fmla="*/ 0 h 2512420"/>
              <a:gd name="connsiteX1" fmla="*/ 704876 w 4395111"/>
              <a:gd name="connsiteY1" fmla="*/ 966315 h 2512420"/>
              <a:gd name="connsiteX2" fmla="*/ 1451216 w 4395111"/>
              <a:gd name="connsiteY2" fmla="*/ 618442 h 2512420"/>
              <a:gd name="connsiteX3" fmla="*/ 2197555 w 4395111"/>
              <a:gd name="connsiteY3" fmla="*/ 2512420 h 2512420"/>
              <a:gd name="connsiteX4" fmla="*/ 2902432 w 4395111"/>
              <a:gd name="connsiteY4" fmla="*/ 2473768 h 2512420"/>
              <a:gd name="connsiteX5" fmla="*/ 3690234 w 4395111"/>
              <a:gd name="connsiteY5" fmla="*/ 2164547 h 2512420"/>
              <a:gd name="connsiteX6" fmla="*/ 4395111 w 4395111"/>
              <a:gd name="connsiteY6" fmla="*/ 1971283 h 2512420"/>
              <a:gd name="connsiteX0" fmla="*/ 0 w 4395111"/>
              <a:gd name="connsiteY0" fmla="*/ 0 h 2473768"/>
              <a:gd name="connsiteX1" fmla="*/ 704876 w 4395111"/>
              <a:gd name="connsiteY1" fmla="*/ 966315 h 2473768"/>
              <a:gd name="connsiteX2" fmla="*/ 1451216 w 4395111"/>
              <a:gd name="connsiteY2" fmla="*/ 618442 h 2473768"/>
              <a:gd name="connsiteX3" fmla="*/ 2197556 w 4395111"/>
              <a:gd name="connsiteY3" fmla="*/ 889010 h 2473768"/>
              <a:gd name="connsiteX4" fmla="*/ 2902432 w 4395111"/>
              <a:gd name="connsiteY4" fmla="*/ 2473768 h 2473768"/>
              <a:gd name="connsiteX5" fmla="*/ 3690234 w 4395111"/>
              <a:gd name="connsiteY5" fmla="*/ 2164547 h 2473768"/>
              <a:gd name="connsiteX6" fmla="*/ 4395111 w 4395111"/>
              <a:gd name="connsiteY6" fmla="*/ 1971283 h 2473768"/>
              <a:gd name="connsiteX0" fmla="*/ 0 w 4395111"/>
              <a:gd name="connsiteY0" fmla="*/ 0 h 2164547"/>
              <a:gd name="connsiteX1" fmla="*/ 704876 w 4395111"/>
              <a:gd name="connsiteY1" fmla="*/ 966315 h 2164547"/>
              <a:gd name="connsiteX2" fmla="*/ 1451216 w 4395111"/>
              <a:gd name="connsiteY2" fmla="*/ 618442 h 2164547"/>
              <a:gd name="connsiteX3" fmla="*/ 2197556 w 4395111"/>
              <a:gd name="connsiteY3" fmla="*/ 889010 h 2164547"/>
              <a:gd name="connsiteX4" fmla="*/ 3648771 w 4395111"/>
              <a:gd name="connsiteY4" fmla="*/ 773053 h 2164547"/>
              <a:gd name="connsiteX5" fmla="*/ 3690234 w 4395111"/>
              <a:gd name="connsiteY5" fmla="*/ 2164547 h 2164547"/>
              <a:gd name="connsiteX6" fmla="*/ 4395111 w 4395111"/>
              <a:gd name="connsiteY6" fmla="*/ 1971283 h 2164547"/>
              <a:gd name="connsiteX0" fmla="*/ 0 w 4395111"/>
              <a:gd name="connsiteY0" fmla="*/ 0 h 1971283"/>
              <a:gd name="connsiteX1" fmla="*/ 704876 w 4395111"/>
              <a:gd name="connsiteY1" fmla="*/ 966315 h 1971283"/>
              <a:gd name="connsiteX2" fmla="*/ 1451216 w 4395111"/>
              <a:gd name="connsiteY2" fmla="*/ 618442 h 1971283"/>
              <a:gd name="connsiteX3" fmla="*/ 2197556 w 4395111"/>
              <a:gd name="connsiteY3" fmla="*/ 889010 h 1971283"/>
              <a:gd name="connsiteX4" fmla="*/ 3648771 w 4395111"/>
              <a:gd name="connsiteY4" fmla="*/ 773053 h 1971283"/>
              <a:gd name="connsiteX5" fmla="*/ 4353648 w 4395111"/>
              <a:gd name="connsiteY5" fmla="*/ 579790 h 1971283"/>
              <a:gd name="connsiteX6" fmla="*/ 4395111 w 4395111"/>
              <a:gd name="connsiteY6" fmla="*/ 1971283 h 1971283"/>
              <a:gd name="connsiteX0" fmla="*/ 0 w 4353648"/>
              <a:gd name="connsiteY0" fmla="*/ 0 h 966315"/>
              <a:gd name="connsiteX1" fmla="*/ 704876 w 4353648"/>
              <a:gd name="connsiteY1" fmla="*/ 966315 h 966315"/>
              <a:gd name="connsiteX2" fmla="*/ 1451216 w 4353648"/>
              <a:gd name="connsiteY2" fmla="*/ 618442 h 966315"/>
              <a:gd name="connsiteX3" fmla="*/ 2197556 w 4353648"/>
              <a:gd name="connsiteY3" fmla="*/ 889010 h 966315"/>
              <a:gd name="connsiteX4" fmla="*/ 3648771 w 4353648"/>
              <a:gd name="connsiteY4" fmla="*/ 773053 h 966315"/>
              <a:gd name="connsiteX5" fmla="*/ 4353648 w 4353648"/>
              <a:gd name="connsiteY5" fmla="*/ 579790 h 966315"/>
              <a:gd name="connsiteX0" fmla="*/ 0 w 4353648"/>
              <a:gd name="connsiteY0" fmla="*/ 0 h 1004969"/>
              <a:gd name="connsiteX1" fmla="*/ 704876 w 4353648"/>
              <a:gd name="connsiteY1" fmla="*/ 1004969 h 1004969"/>
              <a:gd name="connsiteX2" fmla="*/ 1451216 w 4353648"/>
              <a:gd name="connsiteY2" fmla="*/ 618442 h 1004969"/>
              <a:gd name="connsiteX3" fmla="*/ 2197556 w 4353648"/>
              <a:gd name="connsiteY3" fmla="*/ 889010 h 1004969"/>
              <a:gd name="connsiteX4" fmla="*/ 3648771 w 4353648"/>
              <a:gd name="connsiteY4" fmla="*/ 773053 h 1004969"/>
              <a:gd name="connsiteX5" fmla="*/ 4353648 w 4353648"/>
              <a:gd name="connsiteY5" fmla="*/ 579790 h 100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3648" h="1004969">
                <a:moveTo>
                  <a:pt x="0" y="0"/>
                </a:moveTo>
                <a:lnTo>
                  <a:pt x="704876" y="1004969"/>
                </a:lnTo>
                <a:lnTo>
                  <a:pt x="1451216" y="618442"/>
                </a:lnTo>
                <a:lnTo>
                  <a:pt x="2197556" y="889010"/>
                </a:lnTo>
                <a:lnTo>
                  <a:pt x="3648771" y="773053"/>
                </a:lnTo>
                <a:lnTo>
                  <a:pt x="4353648" y="579790"/>
                </a:lnTo>
              </a:path>
            </a:pathLst>
          </a:custGeom>
          <a:noFill/>
          <a:ln w="38100" cap="flat" cmpd="sng" algn="ctr">
            <a:solidFill>
              <a:srgbClr val="FFB49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 name="Freihandform 37"/>
          <p:cNvSpPr/>
          <p:nvPr/>
        </p:nvSpPr>
        <p:spPr>
          <a:xfrm>
            <a:off x="5364088" y="3537012"/>
            <a:ext cx="2160240" cy="1188132"/>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0 w 7951112"/>
              <a:gd name="connsiteY0" fmla="*/ 1280160 h 3517392"/>
              <a:gd name="connsiteX1" fmla="*/ 798 w 7951112"/>
              <a:gd name="connsiteY1" fmla="*/ 1277162 h 3517392"/>
              <a:gd name="connsiteX2" fmla="*/ 359664 w 7951112"/>
              <a:gd name="connsiteY2" fmla="*/ 304800 h 3517392"/>
              <a:gd name="connsiteX3" fmla="*/ 719328 w 7951112"/>
              <a:gd name="connsiteY3" fmla="*/ 353568 h 3517392"/>
              <a:gd name="connsiteX4" fmla="*/ 1078992 w 7951112"/>
              <a:gd name="connsiteY4" fmla="*/ 0 h 3517392"/>
              <a:gd name="connsiteX5" fmla="*/ 1463040 w 7951112"/>
              <a:gd name="connsiteY5" fmla="*/ 6096 h 3517392"/>
              <a:gd name="connsiteX6" fmla="*/ 1811562 w 7951112"/>
              <a:gd name="connsiteY6" fmla="*/ 2048591 h 3517392"/>
              <a:gd name="connsiteX7" fmla="*/ 2182368 w 7951112"/>
              <a:gd name="connsiteY7" fmla="*/ 780288 h 3517392"/>
              <a:gd name="connsiteX8" fmla="*/ 2542032 w 7951112"/>
              <a:gd name="connsiteY8" fmla="*/ 1066800 h 3517392"/>
              <a:gd name="connsiteX9" fmla="*/ 2919984 w 7951112"/>
              <a:gd name="connsiteY9" fmla="*/ 1773936 h 3517392"/>
              <a:gd name="connsiteX10" fmla="*/ 3279648 w 7951112"/>
              <a:gd name="connsiteY10" fmla="*/ 2267712 h 3517392"/>
              <a:gd name="connsiteX11" fmla="*/ 3639312 w 7951112"/>
              <a:gd name="connsiteY11" fmla="*/ 3517392 h 3517392"/>
              <a:gd name="connsiteX12" fmla="*/ 3998976 w 7951112"/>
              <a:gd name="connsiteY12" fmla="*/ 2529840 h 3517392"/>
              <a:gd name="connsiteX13" fmla="*/ 4340825 w 7951112"/>
              <a:gd name="connsiteY13" fmla="*/ 2589728 h 3517392"/>
              <a:gd name="connsiteX14" fmla="*/ 4730496 w 7951112"/>
              <a:gd name="connsiteY14" fmla="*/ 1688592 h 3517392"/>
              <a:gd name="connsiteX15" fmla="*/ 5045701 w 7951112"/>
              <a:gd name="connsiteY15" fmla="*/ 1893980 h 3517392"/>
              <a:gd name="connsiteX16" fmla="*/ 5418871 w 7951112"/>
              <a:gd name="connsiteY16" fmla="*/ 1314190 h 3517392"/>
              <a:gd name="connsiteX17" fmla="*/ 5821680 w 7951112"/>
              <a:gd name="connsiteY17" fmla="*/ 1786128 h 3517392"/>
              <a:gd name="connsiteX18" fmla="*/ 6193536 w 7951112"/>
              <a:gd name="connsiteY18" fmla="*/ 1664208 h 3517392"/>
              <a:gd name="connsiteX19" fmla="*/ 6553200 w 7951112"/>
              <a:gd name="connsiteY19" fmla="*/ 1938528 h 3517392"/>
              <a:gd name="connsiteX20" fmla="*/ 6828624 w 7951112"/>
              <a:gd name="connsiteY20" fmla="*/ 1855328 h 3517392"/>
              <a:gd name="connsiteX21" fmla="*/ 7243255 w 7951112"/>
              <a:gd name="connsiteY21" fmla="*/ 1546106 h 3517392"/>
              <a:gd name="connsiteX22" fmla="*/ 7574962 w 7951112"/>
              <a:gd name="connsiteY22" fmla="*/ 1082274 h 3517392"/>
              <a:gd name="connsiteX23" fmla="*/ 7948131 w 7951112"/>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1 w 7591449"/>
              <a:gd name="connsiteY0" fmla="*/ 304800 h 3517392"/>
              <a:gd name="connsiteX1" fmla="*/ 359665 w 7591449"/>
              <a:gd name="connsiteY1" fmla="*/ 353568 h 3517392"/>
              <a:gd name="connsiteX2" fmla="*/ 719329 w 7591449"/>
              <a:gd name="connsiteY2" fmla="*/ 0 h 3517392"/>
              <a:gd name="connsiteX3" fmla="*/ 1103377 w 7591449"/>
              <a:gd name="connsiteY3" fmla="*/ 6096 h 3517392"/>
              <a:gd name="connsiteX4" fmla="*/ 1451899 w 7591449"/>
              <a:gd name="connsiteY4" fmla="*/ 2048591 h 3517392"/>
              <a:gd name="connsiteX5" fmla="*/ 1822705 w 7591449"/>
              <a:gd name="connsiteY5" fmla="*/ 780288 h 3517392"/>
              <a:gd name="connsiteX6" fmla="*/ 2182369 w 7591449"/>
              <a:gd name="connsiteY6" fmla="*/ 1066800 h 3517392"/>
              <a:gd name="connsiteX7" fmla="*/ 2560321 w 7591449"/>
              <a:gd name="connsiteY7" fmla="*/ 1773936 h 3517392"/>
              <a:gd name="connsiteX8" fmla="*/ 2919985 w 7591449"/>
              <a:gd name="connsiteY8" fmla="*/ 2267712 h 3517392"/>
              <a:gd name="connsiteX9" fmla="*/ 3279649 w 7591449"/>
              <a:gd name="connsiteY9" fmla="*/ 3517392 h 3517392"/>
              <a:gd name="connsiteX10" fmla="*/ 3639313 w 7591449"/>
              <a:gd name="connsiteY10" fmla="*/ 2529840 h 3517392"/>
              <a:gd name="connsiteX11" fmla="*/ 3981162 w 7591449"/>
              <a:gd name="connsiteY11" fmla="*/ 2589728 h 3517392"/>
              <a:gd name="connsiteX12" fmla="*/ 4370833 w 7591449"/>
              <a:gd name="connsiteY12" fmla="*/ 1688592 h 3517392"/>
              <a:gd name="connsiteX13" fmla="*/ 4686038 w 7591449"/>
              <a:gd name="connsiteY13" fmla="*/ 1893980 h 3517392"/>
              <a:gd name="connsiteX14" fmla="*/ 5059208 w 7591449"/>
              <a:gd name="connsiteY14" fmla="*/ 1314190 h 3517392"/>
              <a:gd name="connsiteX15" fmla="*/ 5462017 w 7591449"/>
              <a:gd name="connsiteY15" fmla="*/ 1786128 h 3517392"/>
              <a:gd name="connsiteX16" fmla="*/ 5833873 w 7591449"/>
              <a:gd name="connsiteY16" fmla="*/ 1664208 h 3517392"/>
              <a:gd name="connsiteX17" fmla="*/ 6193537 w 7591449"/>
              <a:gd name="connsiteY17" fmla="*/ 1938528 h 3517392"/>
              <a:gd name="connsiteX18" fmla="*/ 6468961 w 7591449"/>
              <a:gd name="connsiteY18" fmla="*/ 1855328 h 3517392"/>
              <a:gd name="connsiteX19" fmla="*/ 6883592 w 7591449"/>
              <a:gd name="connsiteY19" fmla="*/ 1546106 h 3517392"/>
              <a:gd name="connsiteX20" fmla="*/ 7215299 w 7591449"/>
              <a:gd name="connsiteY20" fmla="*/ 1082274 h 3517392"/>
              <a:gd name="connsiteX21" fmla="*/ 7588468 w 7591449"/>
              <a:gd name="connsiteY21" fmla="*/ 1932633 h 3517392"/>
              <a:gd name="connsiteX0" fmla="*/ 0 w 7591448"/>
              <a:gd name="connsiteY0" fmla="*/ 298704 h 3511296"/>
              <a:gd name="connsiteX1" fmla="*/ 359664 w 7591448"/>
              <a:gd name="connsiteY1" fmla="*/ 347472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298704 h 3511296"/>
              <a:gd name="connsiteX1" fmla="*/ 1103376 w 7591448"/>
              <a:gd name="connsiteY1" fmla="*/ 0 h 3511296"/>
              <a:gd name="connsiteX2" fmla="*/ 1451898 w 7591448"/>
              <a:gd name="connsiteY2" fmla="*/ 2042495 h 3511296"/>
              <a:gd name="connsiteX3" fmla="*/ 1822704 w 7591448"/>
              <a:gd name="connsiteY3" fmla="*/ 774192 h 3511296"/>
              <a:gd name="connsiteX4" fmla="*/ 2182368 w 7591448"/>
              <a:gd name="connsiteY4" fmla="*/ 1060704 h 3511296"/>
              <a:gd name="connsiteX5" fmla="*/ 2560320 w 7591448"/>
              <a:gd name="connsiteY5" fmla="*/ 1767840 h 3511296"/>
              <a:gd name="connsiteX6" fmla="*/ 2919984 w 7591448"/>
              <a:gd name="connsiteY6" fmla="*/ 2261616 h 3511296"/>
              <a:gd name="connsiteX7" fmla="*/ 3279648 w 7591448"/>
              <a:gd name="connsiteY7" fmla="*/ 3511296 h 3511296"/>
              <a:gd name="connsiteX8" fmla="*/ 3639312 w 7591448"/>
              <a:gd name="connsiteY8" fmla="*/ 2523744 h 3511296"/>
              <a:gd name="connsiteX9" fmla="*/ 3981161 w 7591448"/>
              <a:gd name="connsiteY9" fmla="*/ 2583632 h 3511296"/>
              <a:gd name="connsiteX10" fmla="*/ 4370832 w 7591448"/>
              <a:gd name="connsiteY10" fmla="*/ 1682496 h 3511296"/>
              <a:gd name="connsiteX11" fmla="*/ 4686037 w 7591448"/>
              <a:gd name="connsiteY11" fmla="*/ 1887884 h 3511296"/>
              <a:gd name="connsiteX12" fmla="*/ 5059207 w 7591448"/>
              <a:gd name="connsiteY12" fmla="*/ 1308094 h 3511296"/>
              <a:gd name="connsiteX13" fmla="*/ 5462016 w 7591448"/>
              <a:gd name="connsiteY13" fmla="*/ 1780032 h 3511296"/>
              <a:gd name="connsiteX14" fmla="*/ 5833872 w 7591448"/>
              <a:gd name="connsiteY14" fmla="*/ 1658112 h 3511296"/>
              <a:gd name="connsiteX15" fmla="*/ 6193536 w 7591448"/>
              <a:gd name="connsiteY15" fmla="*/ 1932432 h 3511296"/>
              <a:gd name="connsiteX16" fmla="*/ 6468960 w 7591448"/>
              <a:gd name="connsiteY16" fmla="*/ 1849232 h 3511296"/>
              <a:gd name="connsiteX17" fmla="*/ 6883591 w 7591448"/>
              <a:gd name="connsiteY17" fmla="*/ 1540010 h 3511296"/>
              <a:gd name="connsiteX18" fmla="*/ 7215298 w 7591448"/>
              <a:gd name="connsiteY18" fmla="*/ 1076178 h 3511296"/>
              <a:gd name="connsiteX19" fmla="*/ 7588467 w 7591448"/>
              <a:gd name="connsiteY19" fmla="*/ 1926537 h 3511296"/>
              <a:gd name="connsiteX0" fmla="*/ 0 w 7591448"/>
              <a:gd name="connsiteY0" fmla="*/ 298704 h 3511296"/>
              <a:gd name="connsiteX1" fmla="*/ 625611 w 7591448"/>
              <a:gd name="connsiteY1" fmla="*/ 1192137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0 h 3251245"/>
              <a:gd name="connsiteX1" fmla="*/ 625611 w 7591448"/>
              <a:gd name="connsiteY1" fmla="*/ 893433 h 3251245"/>
              <a:gd name="connsiteX2" fmla="*/ 1662194 w 7591448"/>
              <a:gd name="connsiteY2" fmla="*/ 3251245 h 3251245"/>
              <a:gd name="connsiteX3" fmla="*/ 1451898 w 7591448"/>
              <a:gd name="connsiteY3" fmla="*/ 1743791 h 3251245"/>
              <a:gd name="connsiteX4" fmla="*/ 1822704 w 7591448"/>
              <a:gd name="connsiteY4" fmla="*/ 475488 h 3251245"/>
              <a:gd name="connsiteX5" fmla="*/ 2182368 w 7591448"/>
              <a:gd name="connsiteY5" fmla="*/ 762000 h 3251245"/>
              <a:gd name="connsiteX6" fmla="*/ 2560320 w 7591448"/>
              <a:gd name="connsiteY6" fmla="*/ 1469136 h 3251245"/>
              <a:gd name="connsiteX7" fmla="*/ 2919984 w 7591448"/>
              <a:gd name="connsiteY7" fmla="*/ 1962912 h 3251245"/>
              <a:gd name="connsiteX8" fmla="*/ 3279648 w 7591448"/>
              <a:gd name="connsiteY8" fmla="*/ 3212592 h 3251245"/>
              <a:gd name="connsiteX9" fmla="*/ 3639312 w 7591448"/>
              <a:gd name="connsiteY9" fmla="*/ 2225040 h 3251245"/>
              <a:gd name="connsiteX10" fmla="*/ 3981161 w 7591448"/>
              <a:gd name="connsiteY10" fmla="*/ 2284928 h 3251245"/>
              <a:gd name="connsiteX11" fmla="*/ 4370832 w 7591448"/>
              <a:gd name="connsiteY11" fmla="*/ 1383792 h 3251245"/>
              <a:gd name="connsiteX12" fmla="*/ 4686037 w 7591448"/>
              <a:gd name="connsiteY12" fmla="*/ 1589180 h 3251245"/>
              <a:gd name="connsiteX13" fmla="*/ 5059207 w 7591448"/>
              <a:gd name="connsiteY13" fmla="*/ 1009390 h 3251245"/>
              <a:gd name="connsiteX14" fmla="*/ 5462016 w 7591448"/>
              <a:gd name="connsiteY14" fmla="*/ 1481328 h 3251245"/>
              <a:gd name="connsiteX15" fmla="*/ 5833872 w 7591448"/>
              <a:gd name="connsiteY15" fmla="*/ 1359408 h 3251245"/>
              <a:gd name="connsiteX16" fmla="*/ 6193536 w 7591448"/>
              <a:gd name="connsiteY16" fmla="*/ 1633728 h 3251245"/>
              <a:gd name="connsiteX17" fmla="*/ 6468960 w 7591448"/>
              <a:gd name="connsiteY17" fmla="*/ 1550528 h 3251245"/>
              <a:gd name="connsiteX18" fmla="*/ 6883591 w 7591448"/>
              <a:gd name="connsiteY18" fmla="*/ 1241306 h 3251245"/>
              <a:gd name="connsiteX19" fmla="*/ 7215298 w 7591448"/>
              <a:gd name="connsiteY19" fmla="*/ 777474 h 3251245"/>
              <a:gd name="connsiteX20" fmla="*/ 7588467 w 7591448"/>
              <a:gd name="connsiteY20"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1822704 w 7591448"/>
              <a:gd name="connsiteY3" fmla="*/ 475488 h 3251245"/>
              <a:gd name="connsiteX4" fmla="*/ 2182368 w 7591448"/>
              <a:gd name="connsiteY4" fmla="*/ 762000 h 3251245"/>
              <a:gd name="connsiteX5" fmla="*/ 2560320 w 7591448"/>
              <a:gd name="connsiteY5" fmla="*/ 1469136 h 3251245"/>
              <a:gd name="connsiteX6" fmla="*/ 2919984 w 7591448"/>
              <a:gd name="connsiteY6" fmla="*/ 1962912 h 3251245"/>
              <a:gd name="connsiteX7" fmla="*/ 3279648 w 7591448"/>
              <a:gd name="connsiteY7" fmla="*/ 3212592 h 3251245"/>
              <a:gd name="connsiteX8" fmla="*/ 3639312 w 7591448"/>
              <a:gd name="connsiteY8" fmla="*/ 2225040 h 3251245"/>
              <a:gd name="connsiteX9" fmla="*/ 3981161 w 7591448"/>
              <a:gd name="connsiteY9" fmla="*/ 2284928 h 3251245"/>
              <a:gd name="connsiteX10" fmla="*/ 4370832 w 7591448"/>
              <a:gd name="connsiteY10" fmla="*/ 1383792 h 3251245"/>
              <a:gd name="connsiteX11" fmla="*/ 4686037 w 7591448"/>
              <a:gd name="connsiteY11" fmla="*/ 1589180 h 3251245"/>
              <a:gd name="connsiteX12" fmla="*/ 5059207 w 7591448"/>
              <a:gd name="connsiteY12" fmla="*/ 1009390 h 3251245"/>
              <a:gd name="connsiteX13" fmla="*/ 5462016 w 7591448"/>
              <a:gd name="connsiteY13" fmla="*/ 1481328 h 3251245"/>
              <a:gd name="connsiteX14" fmla="*/ 5833872 w 7591448"/>
              <a:gd name="connsiteY14" fmla="*/ 1359408 h 3251245"/>
              <a:gd name="connsiteX15" fmla="*/ 6193536 w 7591448"/>
              <a:gd name="connsiteY15" fmla="*/ 1633728 h 3251245"/>
              <a:gd name="connsiteX16" fmla="*/ 6468960 w 7591448"/>
              <a:gd name="connsiteY16" fmla="*/ 1550528 h 3251245"/>
              <a:gd name="connsiteX17" fmla="*/ 6883591 w 7591448"/>
              <a:gd name="connsiteY17" fmla="*/ 1241306 h 3251245"/>
              <a:gd name="connsiteX18" fmla="*/ 7215298 w 7591448"/>
              <a:gd name="connsiteY18" fmla="*/ 777474 h 3251245"/>
              <a:gd name="connsiteX19" fmla="*/ 7588467 w 7591448"/>
              <a:gd name="connsiteY19"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2182368 w 7591448"/>
              <a:gd name="connsiteY3" fmla="*/ 762000 h 3251245"/>
              <a:gd name="connsiteX4" fmla="*/ 2560320 w 7591448"/>
              <a:gd name="connsiteY4" fmla="*/ 1469136 h 3251245"/>
              <a:gd name="connsiteX5" fmla="*/ 2919984 w 7591448"/>
              <a:gd name="connsiteY5" fmla="*/ 1962912 h 3251245"/>
              <a:gd name="connsiteX6" fmla="*/ 3279648 w 7591448"/>
              <a:gd name="connsiteY6" fmla="*/ 3212592 h 3251245"/>
              <a:gd name="connsiteX7" fmla="*/ 3639312 w 7591448"/>
              <a:gd name="connsiteY7" fmla="*/ 2225040 h 3251245"/>
              <a:gd name="connsiteX8" fmla="*/ 3981161 w 7591448"/>
              <a:gd name="connsiteY8" fmla="*/ 2284928 h 3251245"/>
              <a:gd name="connsiteX9" fmla="*/ 4370832 w 7591448"/>
              <a:gd name="connsiteY9" fmla="*/ 1383792 h 3251245"/>
              <a:gd name="connsiteX10" fmla="*/ 4686037 w 7591448"/>
              <a:gd name="connsiteY10" fmla="*/ 1589180 h 3251245"/>
              <a:gd name="connsiteX11" fmla="*/ 5059207 w 7591448"/>
              <a:gd name="connsiteY11" fmla="*/ 1009390 h 3251245"/>
              <a:gd name="connsiteX12" fmla="*/ 5462016 w 7591448"/>
              <a:gd name="connsiteY12" fmla="*/ 1481328 h 3251245"/>
              <a:gd name="connsiteX13" fmla="*/ 5833872 w 7591448"/>
              <a:gd name="connsiteY13" fmla="*/ 1359408 h 3251245"/>
              <a:gd name="connsiteX14" fmla="*/ 6193536 w 7591448"/>
              <a:gd name="connsiteY14" fmla="*/ 1633728 h 3251245"/>
              <a:gd name="connsiteX15" fmla="*/ 6468960 w 7591448"/>
              <a:gd name="connsiteY15" fmla="*/ 1550528 h 3251245"/>
              <a:gd name="connsiteX16" fmla="*/ 6883591 w 7591448"/>
              <a:gd name="connsiteY16" fmla="*/ 1241306 h 3251245"/>
              <a:gd name="connsiteX17" fmla="*/ 7215298 w 7591448"/>
              <a:gd name="connsiteY17" fmla="*/ 777474 h 3251245"/>
              <a:gd name="connsiteX18" fmla="*/ 7588467 w 7591448"/>
              <a:gd name="connsiteY18" fmla="*/ 1627833 h 3251245"/>
              <a:gd name="connsiteX0" fmla="*/ 0 w 7339007"/>
              <a:gd name="connsiteY0" fmla="*/ 0 h 4213139"/>
              <a:gd name="connsiteX1" fmla="*/ 373170 w 7339007"/>
              <a:gd name="connsiteY1" fmla="*/ 1855327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04875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46339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174486"/>
              <a:gd name="connsiteX1" fmla="*/ 746339 w 7339007"/>
              <a:gd name="connsiteY1" fmla="*/ 850358 h 4174486"/>
              <a:gd name="connsiteX2" fmla="*/ 1409752 w 7339007"/>
              <a:gd name="connsiteY2" fmla="*/ 734400 h 4174486"/>
              <a:gd name="connsiteX3" fmla="*/ 1929927 w 7339007"/>
              <a:gd name="connsiteY3" fmla="*/ 1723894 h 4174486"/>
              <a:gd name="connsiteX4" fmla="*/ 2307879 w 7339007"/>
              <a:gd name="connsiteY4" fmla="*/ 2431030 h 4174486"/>
              <a:gd name="connsiteX5" fmla="*/ 2667543 w 7339007"/>
              <a:gd name="connsiteY5" fmla="*/ 2924806 h 4174486"/>
              <a:gd name="connsiteX6" fmla="*/ 3027207 w 7339007"/>
              <a:gd name="connsiteY6" fmla="*/ 4174486 h 4174486"/>
              <a:gd name="connsiteX7" fmla="*/ 3386871 w 7339007"/>
              <a:gd name="connsiteY7" fmla="*/ 3186934 h 4174486"/>
              <a:gd name="connsiteX8" fmla="*/ 3728720 w 7339007"/>
              <a:gd name="connsiteY8" fmla="*/ 3246822 h 4174486"/>
              <a:gd name="connsiteX9" fmla="*/ 4118391 w 7339007"/>
              <a:gd name="connsiteY9" fmla="*/ 2345686 h 4174486"/>
              <a:gd name="connsiteX10" fmla="*/ 4433596 w 7339007"/>
              <a:gd name="connsiteY10" fmla="*/ 2551074 h 4174486"/>
              <a:gd name="connsiteX11" fmla="*/ 4806766 w 7339007"/>
              <a:gd name="connsiteY11" fmla="*/ 1971284 h 4174486"/>
              <a:gd name="connsiteX12" fmla="*/ 5209575 w 7339007"/>
              <a:gd name="connsiteY12" fmla="*/ 2443222 h 4174486"/>
              <a:gd name="connsiteX13" fmla="*/ 5581431 w 7339007"/>
              <a:gd name="connsiteY13" fmla="*/ 2321302 h 4174486"/>
              <a:gd name="connsiteX14" fmla="*/ 5941095 w 7339007"/>
              <a:gd name="connsiteY14" fmla="*/ 2595622 h 4174486"/>
              <a:gd name="connsiteX15" fmla="*/ 6216519 w 7339007"/>
              <a:gd name="connsiteY15" fmla="*/ 2512422 h 4174486"/>
              <a:gd name="connsiteX16" fmla="*/ 6631150 w 7339007"/>
              <a:gd name="connsiteY16" fmla="*/ 2203200 h 4174486"/>
              <a:gd name="connsiteX17" fmla="*/ 6962857 w 7339007"/>
              <a:gd name="connsiteY17" fmla="*/ 1739368 h 4174486"/>
              <a:gd name="connsiteX18" fmla="*/ 7336026 w 7339007"/>
              <a:gd name="connsiteY18" fmla="*/ 2589727 h 4174486"/>
              <a:gd name="connsiteX0" fmla="*/ 0 w 7339007"/>
              <a:gd name="connsiteY0" fmla="*/ 0 h 4174486"/>
              <a:gd name="connsiteX1" fmla="*/ 746339 w 7339007"/>
              <a:gd name="connsiteY1" fmla="*/ 850358 h 4174486"/>
              <a:gd name="connsiteX2" fmla="*/ 1929927 w 7339007"/>
              <a:gd name="connsiteY2" fmla="*/ 1723894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1971285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667543 w 7339007"/>
              <a:gd name="connsiteY3" fmla="*/ 2924806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579790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3027207 w 7339007"/>
              <a:gd name="connsiteY3" fmla="*/ 4174486 h 4174486"/>
              <a:gd name="connsiteX4" fmla="*/ 3386871 w 7339007"/>
              <a:gd name="connsiteY4" fmla="*/ 3186934 h 4174486"/>
              <a:gd name="connsiteX5" fmla="*/ 3728720 w 7339007"/>
              <a:gd name="connsiteY5" fmla="*/ 3246822 h 4174486"/>
              <a:gd name="connsiteX6" fmla="*/ 4118391 w 7339007"/>
              <a:gd name="connsiteY6" fmla="*/ 2345686 h 4174486"/>
              <a:gd name="connsiteX7" fmla="*/ 4433596 w 7339007"/>
              <a:gd name="connsiteY7" fmla="*/ 2551074 h 4174486"/>
              <a:gd name="connsiteX8" fmla="*/ 4806766 w 7339007"/>
              <a:gd name="connsiteY8" fmla="*/ 1971284 h 4174486"/>
              <a:gd name="connsiteX9" fmla="*/ 5209575 w 7339007"/>
              <a:gd name="connsiteY9" fmla="*/ 2443222 h 4174486"/>
              <a:gd name="connsiteX10" fmla="*/ 5581431 w 7339007"/>
              <a:gd name="connsiteY10" fmla="*/ 2321302 h 4174486"/>
              <a:gd name="connsiteX11" fmla="*/ 5941095 w 7339007"/>
              <a:gd name="connsiteY11" fmla="*/ 2595622 h 4174486"/>
              <a:gd name="connsiteX12" fmla="*/ 6216519 w 7339007"/>
              <a:gd name="connsiteY12" fmla="*/ 2512422 h 4174486"/>
              <a:gd name="connsiteX13" fmla="*/ 6631150 w 7339007"/>
              <a:gd name="connsiteY13" fmla="*/ 2203200 h 4174486"/>
              <a:gd name="connsiteX14" fmla="*/ 6962857 w 7339007"/>
              <a:gd name="connsiteY14" fmla="*/ 1739368 h 4174486"/>
              <a:gd name="connsiteX15" fmla="*/ 7336026 w 7339007"/>
              <a:gd name="connsiteY15" fmla="*/ 2589727 h 4174486"/>
              <a:gd name="connsiteX0" fmla="*/ 0 w 7339007"/>
              <a:gd name="connsiteY0" fmla="*/ 0 h 3246822"/>
              <a:gd name="connsiteX1" fmla="*/ 746339 w 7339007"/>
              <a:gd name="connsiteY1" fmla="*/ 850358 h 3246822"/>
              <a:gd name="connsiteX2" fmla="*/ 1409752 w 7339007"/>
              <a:gd name="connsiteY2" fmla="*/ 773053 h 3246822"/>
              <a:gd name="connsiteX3" fmla="*/ 2653651 w 7339007"/>
              <a:gd name="connsiteY3" fmla="*/ 1623411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1782921 w 7339007"/>
              <a:gd name="connsiteY3" fmla="*/ 1004969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728720 w 7339007"/>
              <a:gd name="connsiteY4" fmla="*/ 3246822 h 3246822"/>
              <a:gd name="connsiteX5" fmla="*/ 4118391 w 7339007"/>
              <a:gd name="connsiteY5" fmla="*/ 2345686 h 3246822"/>
              <a:gd name="connsiteX6" fmla="*/ 4433596 w 7339007"/>
              <a:gd name="connsiteY6" fmla="*/ 2551074 h 3246822"/>
              <a:gd name="connsiteX7" fmla="*/ 4806766 w 7339007"/>
              <a:gd name="connsiteY7" fmla="*/ 1971284 h 3246822"/>
              <a:gd name="connsiteX8" fmla="*/ 5209575 w 7339007"/>
              <a:gd name="connsiteY8" fmla="*/ 2443222 h 3246822"/>
              <a:gd name="connsiteX9" fmla="*/ 5581431 w 7339007"/>
              <a:gd name="connsiteY9" fmla="*/ 2321302 h 3246822"/>
              <a:gd name="connsiteX10" fmla="*/ 5941095 w 7339007"/>
              <a:gd name="connsiteY10" fmla="*/ 2595622 h 3246822"/>
              <a:gd name="connsiteX11" fmla="*/ 6216519 w 7339007"/>
              <a:gd name="connsiteY11" fmla="*/ 2512422 h 3246822"/>
              <a:gd name="connsiteX12" fmla="*/ 6631150 w 7339007"/>
              <a:gd name="connsiteY12" fmla="*/ 2203200 h 3246822"/>
              <a:gd name="connsiteX13" fmla="*/ 6962857 w 7339007"/>
              <a:gd name="connsiteY13" fmla="*/ 1739368 h 3246822"/>
              <a:gd name="connsiteX14" fmla="*/ 7336026 w 7339007"/>
              <a:gd name="connsiteY14" fmla="*/ 2589727 h 32468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118391 w 7339007"/>
              <a:gd name="connsiteY4" fmla="*/ 2345686 h 2595622"/>
              <a:gd name="connsiteX5" fmla="*/ 4433596 w 7339007"/>
              <a:gd name="connsiteY5" fmla="*/ 2551074 h 2595622"/>
              <a:gd name="connsiteX6" fmla="*/ 4806766 w 7339007"/>
              <a:gd name="connsiteY6" fmla="*/ 1971284 h 2595622"/>
              <a:gd name="connsiteX7" fmla="*/ 5209575 w 7339007"/>
              <a:gd name="connsiteY7" fmla="*/ 2443222 h 2595622"/>
              <a:gd name="connsiteX8" fmla="*/ 5581431 w 7339007"/>
              <a:gd name="connsiteY8" fmla="*/ 2321302 h 2595622"/>
              <a:gd name="connsiteX9" fmla="*/ 5941095 w 7339007"/>
              <a:gd name="connsiteY9" fmla="*/ 2595622 h 2595622"/>
              <a:gd name="connsiteX10" fmla="*/ 6216519 w 7339007"/>
              <a:gd name="connsiteY10" fmla="*/ 2512422 h 2595622"/>
              <a:gd name="connsiteX11" fmla="*/ 6631150 w 7339007"/>
              <a:gd name="connsiteY11" fmla="*/ 2203200 h 2595622"/>
              <a:gd name="connsiteX12" fmla="*/ 6962857 w 7339007"/>
              <a:gd name="connsiteY12" fmla="*/ 1739368 h 2595622"/>
              <a:gd name="connsiteX13" fmla="*/ 7336026 w 7339007"/>
              <a:gd name="connsiteY13"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433596 w 7339007"/>
              <a:gd name="connsiteY4" fmla="*/ 2551074 h 2595622"/>
              <a:gd name="connsiteX5" fmla="*/ 4806766 w 7339007"/>
              <a:gd name="connsiteY5" fmla="*/ 1971284 h 2595622"/>
              <a:gd name="connsiteX6" fmla="*/ 5209575 w 7339007"/>
              <a:gd name="connsiteY6" fmla="*/ 2443222 h 2595622"/>
              <a:gd name="connsiteX7" fmla="*/ 5581431 w 7339007"/>
              <a:gd name="connsiteY7" fmla="*/ 2321302 h 2595622"/>
              <a:gd name="connsiteX8" fmla="*/ 5941095 w 7339007"/>
              <a:gd name="connsiteY8" fmla="*/ 2595622 h 2595622"/>
              <a:gd name="connsiteX9" fmla="*/ 6216519 w 7339007"/>
              <a:gd name="connsiteY9" fmla="*/ 2512422 h 2595622"/>
              <a:gd name="connsiteX10" fmla="*/ 6631150 w 7339007"/>
              <a:gd name="connsiteY10" fmla="*/ 2203200 h 2595622"/>
              <a:gd name="connsiteX11" fmla="*/ 6962857 w 7339007"/>
              <a:gd name="connsiteY11" fmla="*/ 1739368 h 2595622"/>
              <a:gd name="connsiteX12" fmla="*/ 7336026 w 7339007"/>
              <a:gd name="connsiteY12"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806766 w 7339007"/>
              <a:gd name="connsiteY4" fmla="*/ 1971284 h 2595622"/>
              <a:gd name="connsiteX5" fmla="*/ 5209575 w 7339007"/>
              <a:gd name="connsiteY5" fmla="*/ 2443222 h 2595622"/>
              <a:gd name="connsiteX6" fmla="*/ 5581431 w 7339007"/>
              <a:gd name="connsiteY6" fmla="*/ 2321302 h 2595622"/>
              <a:gd name="connsiteX7" fmla="*/ 5941095 w 7339007"/>
              <a:gd name="connsiteY7" fmla="*/ 2595622 h 2595622"/>
              <a:gd name="connsiteX8" fmla="*/ 6216519 w 7339007"/>
              <a:gd name="connsiteY8" fmla="*/ 2512422 h 2595622"/>
              <a:gd name="connsiteX9" fmla="*/ 6631150 w 7339007"/>
              <a:gd name="connsiteY9" fmla="*/ 2203200 h 2595622"/>
              <a:gd name="connsiteX10" fmla="*/ 6962857 w 7339007"/>
              <a:gd name="connsiteY10" fmla="*/ 1739368 h 2595622"/>
              <a:gd name="connsiteX11" fmla="*/ 7336026 w 7339007"/>
              <a:gd name="connsiteY11"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209575 w 7339007"/>
              <a:gd name="connsiteY4" fmla="*/ 2443222 h 2595622"/>
              <a:gd name="connsiteX5" fmla="*/ 5581431 w 7339007"/>
              <a:gd name="connsiteY5" fmla="*/ 2321302 h 2595622"/>
              <a:gd name="connsiteX6" fmla="*/ 5941095 w 7339007"/>
              <a:gd name="connsiteY6" fmla="*/ 2595622 h 2595622"/>
              <a:gd name="connsiteX7" fmla="*/ 6216519 w 7339007"/>
              <a:gd name="connsiteY7" fmla="*/ 2512422 h 2595622"/>
              <a:gd name="connsiteX8" fmla="*/ 6631150 w 7339007"/>
              <a:gd name="connsiteY8" fmla="*/ 2203200 h 2595622"/>
              <a:gd name="connsiteX9" fmla="*/ 6962857 w 7339007"/>
              <a:gd name="connsiteY9" fmla="*/ 1739368 h 2595622"/>
              <a:gd name="connsiteX10" fmla="*/ 7336026 w 7339007"/>
              <a:gd name="connsiteY10"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941095 w 7339007"/>
              <a:gd name="connsiteY4" fmla="*/ 2595622 h 2595622"/>
              <a:gd name="connsiteX5" fmla="*/ 6216519 w 7339007"/>
              <a:gd name="connsiteY5" fmla="*/ 2512422 h 2595622"/>
              <a:gd name="connsiteX6" fmla="*/ 6631150 w 7339007"/>
              <a:gd name="connsiteY6" fmla="*/ 2203200 h 2595622"/>
              <a:gd name="connsiteX7" fmla="*/ 6962857 w 7339007"/>
              <a:gd name="connsiteY7" fmla="*/ 1739368 h 2595622"/>
              <a:gd name="connsiteX8" fmla="*/ 7336026 w 7339007"/>
              <a:gd name="connsiteY8" fmla="*/ 2589727 h 2595622"/>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216519 w 7339007"/>
              <a:gd name="connsiteY4" fmla="*/ 2512422 h 2591143"/>
              <a:gd name="connsiteX5" fmla="*/ 6631150 w 7339007"/>
              <a:gd name="connsiteY5" fmla="*/ 2203200 h 2591143"/>
              <a:gd name="connsiteX6" fmla="*/ 6962857 w 7339007"/>
              <a:gd name="connsiteY6" fmla="*/ 1739368 h 2591143"/>
              <a:gd name="connsiteX7" fmla="*/ 7336026 w 7339007"/>
              <a:gd name="connsiteY7"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631150 w 7339007"/>
              <a:gd name="connsiteY4" fmla="*/ 2203200 h 2591143"/>
              <a:gd name="connsiteX5" fmla="*/ 6962857 w 7339007"/>
              <a:gd name="connsiteY5" fmla="*/ 1739368 h 2591143"/>
              <a:gd name="connsiteX6" fmla="*/ 7336026 w 7339007"/>
              <a:gd name="connsiteY6"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962857 w 7339007"/>
              <a:gd name="connsiteY4" fmla="*/ 1739368 h 2591143"/>
              <a:gd name="connsiteX5" fmla="*/ 7336026 w 7339007"/>
              <a:gd name="connsiteY5" fmla="*/ 2589727 h 2591143"/>
              <a:gd name="connsiteX0" fmla="*/ 0 w 7336025"/>
              <a:gd name="connsiteY0" fmla="*/ 0 h 2589727"/>
              <a:gd name="connsiteX1" fmla="*/ 746339 w 7336025"/>
              <a:gd name="connsiteY1" fmla="*/ 850358 h 2589727"/>
              <a:gd name="connsiteX2" fmla="*/ 1409752 w 7336025"/>
              <a:gd name="connsiteY2" fmla="*/ 773053 h 2589727"/>
              <a:gd name="connsiteX3" fmla="*/ 2156091 w 7336025"/>
              <a:gd name="connsiteY3" fmla="*/ 1391495 h 2589727"/>
              <a:gd name="connsiteX4" fmla="*/ 7336026 w 7336025"/>
              <a:gd name="connsiteY4" fmla="*/ 2589727 h 2589727"/>
              <a:gd name="connsiteX0" fmla="*/ 0 w 2156091"/>
              <a:gd name="connsiteY0" fmla="*/ 0 h 1391495"/>
              <a:gd name="connsiteX1" fmla="*/ 746339 w 2156091"/>
              <a:gd name="connsiteY1" fmla="*/ 850358 h 1391495"/>
              <a:gd name="connsiteX2" fmla="*/ 1409752 w 2156091"/>
              <a:gd name="connsiteY2" fmla="*/ 773053 h 1391495"/>
              <a:gd name="connsiteX3" fmla="*/ 2156091 w 2156091"/>
              <a:gd name="connsiteY3" fmla="*/ 1391495 h 1391495"/>
              <a:gd name="connsiteX0" fmla="*/ 0 w 1409753"/>
              <a:gd name="connsiteY0" fmla="*/ 0 h 850358"/>
              <a:gd name="connsiteX1" fmla="*/ 746339 w 1409753"/>
              <a:gd name="connsiteY1" fmla="*/ 850358 h 850358"/>
              <a:gd name="connsiteX2" fmla="*/ 1409752 w 1409753"/>
              <a:gd name="connsiteY2" fmla="*/ 773053 h 850358"/>
              <a:gd name="connsiteX0" fmla="*/ 0 w 1523399"/>
              <a:gd name="connsiteY0" fmla="*/ 0 h 850358"/>
              <a:gd name="connsiteX1" fmla="*/ 746339 w 1523399"/>
              <a:gd name="connsiteY1" fmla="*/ 850358 h 850358"/>
              <a:gd name="connsiteX2" fmla="*/ 1409752 w 1523399"/>
              <a:gd name="connsiteY2" fmla="*/ 773053 h 850358"/>
              <a:gd name="connsiteX3" fmla="*/ 1428221 w 1523399"/>
              <a:gd name="connsiteY3" fmla="*/ 761314 h 850358"/>
              <a:gd name="connsiteX0" fmla="*/ 0 w 2156092"/>
              <a:gd name="connsiteY0" fmla="*/ 0 h 1355289"/>
              <a:gd name="connsiteX1" fmla="*/ 746339 w 2156092"/>
              <a:gd name="connsiteY1" fmla="*/ 850358 h 1355289"/>
              <a:gd name="connsiteX2" fmla="*/ 1409752 w 2156092"/>
              <a:gd name="connsiteY2" fmla="*/ 773053 h 1355289"/>
              <a:gd name="connsiteX3" fmla="*/ 2156092 w 2156092"/>
              <a:gd name="connsiteY3" fmla="*/ 1352843 h 1355289"/>
              <a:gd name="connsiteX0" fmla="*/ 0 w 2156091"/>
              <a:gd name="connsiteY0" fmla="*/ 0 h 1393942"/>
              <a:gd name="connsiteX1" fmla="*/ 746339 w 2156091"/>
              <a:gd name="connsiteY1" fmla="*/ 850358 h 1393942"/>
              <a:gd name="connsiteX2" fmla="*/ 1409752 w 2156091"/>
              <a:gd name="connsiteY2" fmla="*/ 773053 h 1393942"/>
              <a:gd name="connsiteX3" fmla="*/ 2156091 w 2156091"/>
              <a:gd name="connsiteY3" fmla="*/ 1391496 h 1393942"/>
              <a:gd name="connsiteX0" fmla="*/ 0 w 2156092"/>
              <a:gd name="connsiteY0" fmla="*/ 0 h 1393942"/>
              <a:gd name="connsiteX1" fmla="*/ 746339 w 2156092"/>
              <a:gd name="connsiteY1" fmla="*/ 850358 h 1393942"/>
              <a:gd name="connsiteX2" fmla="*/ 1409752 w 2156092"/>
              <a:gd name="connsiteY2" fmla="*/ 773053 h 1393942"/>
              <a:gd name="connsiteX3" fmla="*/ 2156092 w 2156092"/>
              <a:gd name="connsiteY3" fmla="*/ 1391496 h 1393942"/>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285926"/>
              <a:gd name="connsiteY0" fmla="*/ 0 h 1491039"/>
              <a:gd name="connsiteX1" fmla="*/ 746339 w 2285926"/>
              <a:gd name="connsiteY1" fmla="*/ 850358 h 1491039"/>
              <a:gd name="connsiteX2" fmla="*/ 1409752 w 2285926"/>
              <a:gd name="connsiteY2" fmla="*/ 773053 h 1491039"/>
              <a:gd name="connsiteX3" fmla="*/ 2156092 w 2285926"/>
              <a:gd name="connsiteY3" fmla="*/ 1391496 h 1491039"/>
              <a:gd name="connsiteX4" fmla="*/ 2188756 w 2285926"/>
              <a:gd name="connsiteY4" fmla="*/ 1370312 h 1491039"/>
              <a:gd name="connsiteX0" fmla="*/ 0 w 2404871"/>
              <a:gd name="connsiteY0" fmla="*/ 0 h 1491039"/>
              <a:gd name="connsiteX1" fmla="*/ 746339 w 2404871"/>
              <a:gd name="connsiteY1" fmla="*/ 850358 h 1491039"/>
              <a:gd name="connsiteX2" fmla="*/ 1409752 w 2404871"/>
              <a:gd name="connsiteY2" fmla="*/ 773053 h 1491039"/>
              <a:gd name="connsiteX3" fmla="*/ 2156092 w 2404871"/>
              <a:gd name="connsiteY3" fmla="*/ 1391496 h 1491039"/>
              <a:gd name="connsiteX4" fmla="*/ 2404871 w 2404871"/>
              <a:gd name="connsiteY4" fmla="*/ 1314191 h 1491039"/>
              <a:gd name="connsiteX0" fmla="*/ 0 w 2902431"/>
              <a:gd name="connsiteY0" fmla="*/ 0 h 1491039"/>
              <a:gd name="connsiteX1" fmla="*/ 746339 w 2902431"/>
              <a:gd name="connsiteY1" fmla="*/ 850358 h 1491039"/>
              <a:gd name="connsiteX2" fmla="*/ 1409752 w 2902431"/>
              <a:gd name="connsiteY2" fmla="*/ 773053 h 1491039"/>
              <a:gd name="connsiteX3" fmla="*/ 2156092 w 2902431"/>
              <a:gd name="connsiteY3" fmla="*/ 1391496 h 1491039"/>
              <a:gd name="connsiteX4" fmla="*/ 2902431 w 2902431"/>
              <a:gd name="connsiteY4" fmla="*/ 1120927 h 1491039"/>
              <a:gd name="connsiteX0" fmla="*/ 0 w 2902431"/>
              <a:gd name="connsiteY0" fmla="*/ 0 h 1391496"/>
              <a:gd name="connsiteX1" fmla="*/ 746339 w 2902431"/>
              <a:gd name="connsiteY1" fmla="*/ 850358 h 1391496"/>
              <a:gd name="connsiteX2" fmla="*/ 1409752 w 2902431"/>
              <a:gd name="connsiteY2" fmla="*/ 773053 h 1391496"/>
              <a:gd name="connsiteX3" fmla="*/ 2156092 w 2902431"/>
              <a:gd name="connsiteY3" fmla="*/ 1391496 h 1391496"/>
              <a:gd name="connsiteX4" fmla="*/ 2902431 w 2902431"/>
              <a:gd name="connsiteY4" fmla="*/ 1120927 h 1391496"/>
              <a:gd name="connsiteX0" fmla="*/ 0 w 3029756"/>
              <a:gd name="connsiteY0" fmla="*/ 0 h 1391496"/>
              <a:gd name="connsiteX1" fmla="*/ 746339 w 3029756"/>
              <a:gd name="connsiteY1" fmla="*/ 850358 h 1391496"/>
              <a:gd name="connsiteX2" fmla="*/ 1409752 w 3029756"/>
              <a:gd name="connsiteY2" fmla="*/ 773053 h 1391496"/>
              <a:gd name="connsiteX3" fmla="*/ 2156092 w 3029756"/>
              <a:gd name="connsiteY3" fmla="*/ 1391496 h 1391496"/>
              <a:gd name="connsiteX4" fmla="*/ 2902431 w 3029756"/>
              <a:gd name="connsiteY4" fmla="*/ 1120927 h 1391496"/>
              <a:gd name="connsiteX5" fmla="*/ 2920042 w 3029756"/>
              <a:gd name="connsiteY5" fmla="*/ 1124895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728872"/>
              <a:gd name="connsiteY0" fmla="*/ 0 h 1391496"/>
              <a:gd name="connsiteX1" fmla="*/ 746339 w 3728872"/>
              <a:gd name="connsiteY1" fmla="*/ 850358 h 1391496"/>
              <a:gd name="connsiteX2" fmla="*/ 1409752 w 3728872"/>
              <a:gd name="connsiteY2" fmla="*/ 773053 h 1391496"/>
              <a:gd name="connsiteX3" fmla="*/ 2156092 w 3728872"/>
              <a:gd name="connsiteY3" fmla="*/ 1391496 h 1391496"/>
              <a:gd name="connsiteX4" fmla="*/ 2902431 w 3728872"/>
              <a:gd name="connsiteY4" fmla="*/ 1120927 h 1391496"/>
              <a:gd name="connsiteX5" fmla="*/ 3607306 w 3728872"/>
              <a:gd name="connsiteY5" fmla="*/ 1159580 h 1391496"/>
              <a:gd name="connsiteX6" fmla="*/ 3631825 w 3728872"/>
              <a:gd name="connsiteY6" fmla="*/ 1152164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40881 w 4353063"/>
              <a:gd name="connsiteY0" fmla="*/ 0 h 1391496"/>
              <a:gd name="connsiteX1" fmla="*/ 0 w 4353063"/>
              <a:gd name="connsiteY1" fmla="*/ 347874 h 1391496"/>
              <a:gd name="connsiteX2" fmla="*/ 787220 w 4353063"/>
              <a:gd name="connsiteY2" fmla="*/ 850358 h 1391496"/>
              <a:gd name="connsiteX3" fmla="*/ 1450633 w 4353063"/>
              <a:gd name="connsiteY3" fmla="*/ 773053 h 1391496"/>
              <a:gd name="connsiteX4" fmla="*/ 2196973 w 4353063"/>
              <a:gd name="connsiteY4" fmla="*/ 1391496 h 1391496"/>
              <a:gd name="connsiteX5" fmla="*/ 2943312 w 4353063"/>
              <a:gd name="connsiteY5" fmla="*/ 1120927 h 1391496"/>
              <a:gd name="connsiteX6" fmla="*/ 3648187 w 4353063"/>
              <a:gd name="connsiteY6" fmla="*/ 1159580 h 1391496"/>
              <a:gd name="connsiteX7" fmla="*/ 4353063 w 4353063"/>
              <a:gd name="connsiteY7"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53063"/>
              <a:gd name="connsiteY0" fmla="*/ 0 h 1043622"/>
              <a:gd name="connsiteX1" fmla="*/ 787220 w 4353063"/>
              <a:gd name="connsiteY1" fmla="*/ 502484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3648187 w 4353063"/>
              <a:gd name="connsiteY4" fmla="*/ 811706 h 1043622"/>
              <a:gd name="connsiteX5" fmla="*/ 4353063 w 4353063"/>
              <a:gd name="connsiteY5"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4353063 w 4353063"/>
              <a:gd name="connsiteY4" fmla="*/ 734401 h 1043622"/>
              <a:gd name="connsiteX0" fmla="*/ 0 w 2196973"/>
              <a:gd name="connsiteY0" fmla="*/ 0 h 1043622"/>
              <a:gd name="connsiteX1" fmla="*/ 1202436 w 2196973"/>
              <a:gd name="connsiteY1" fmla="*/ 425179 h 1043622"/>
              <a:gd name="connsiteX2" fmla="*/ 1741459 w 2196973"/>
              <a:gd name="connsiteY2" fmla="*/ 154611 h 1043622"/>
              <a:gd name="connsiteX3" fmla="*/ 2196973 w 2196973"/>
              <a:gd name="connsiteY3" fmla="*/ 1043622 h 1043622"/>
              <a:gd name="connsiteX0" fmla="*/ 0 w 1907313"/>
              <a:gd name="connsiteY0" fmla="*/ 0 h 966316"/>
              <a:gd name="connsiteX1" fmla="*/ 1202436 w 1907313"/>
              <a:gd name="connsiteY1" fmla="*/ 425179 h 966316"/>
              <a:gd name="connsiteX2" fmla="*/ 1741459 w 1907313"/>
              <a:gd name="connsiteY2" fmla="*/ 154611 h 966316"/>
              <a:gd name="connsiteX3" fmla="*/ 1907313 w 1907313"/>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2114630 w 2114630"/>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1886194 w 2114630"/>
              <a:gd name="connsiteY3" fmla="*/ 497008 h 966316"/>
              <a:gd name="connsiteX4" fmla="*/ 2114630 w 2114630"/>
              <a:gd name="connsiteY4" fmla="*/ 966316 h 966316"/>
              <a:gd name="connsiteX0" fmla="*/ 0 w 1886194"/>
              <a:gd name="connsiteY0" fmla="*/ 0 h 1082274"/>
              <a:gd name="connsiteX1" fmla="*/ 1202436 w 1886194"/>
              <a:gd name="connsiteY1" fmla="*/ 425179 h 1082274"/>
              <a:gd name="connsiteX2" fmla="*/ 1741459 w 1886194"/>
              <a:gd name="connsiteY2" fmla="*/ 154611 h 1082274"/>
              <a:gd name="connsiteX3" fmla="*/ 1886194 w 1886194"/>
              <a:gd name="connsiteY3" fmla="*/ 497008 h 1082274"/>
              <a:gd name="connsiteX4" fmla="*/ 1658533 w 1886194"/>
              <a:gd name="connsiteY4" fmla="*/ 1082274 h 1082274"/>
              <a:gd name="connsiteX0" fmla="*/ 0 w 2114632"/>
              <a:gd name="connsiteY0" fmla="*/ 0 h 1082274"/>
              <a:gd name="connsiteX1" fmla="*/ 1202436 w 2114632"/>
              <a:gd name="connsiteY1" fmla="*/ 425179 h 1082274"/>
              <a:gd name="connsiteX2" fmla="*/ 1741459 w 2114632"/>
              <a:gd name="connsiteY2" fmla="*/ 154611 h 1082274"/>
              <a:gd name="connsiteX3" fmla="*/ 2114632 w 2114632"/>
              <a:gd name="connsiteY3" fmla="*/ 927663 h 1082274"/>
              <a:gd name="connsiteX4" fmla="*/ 1658533 w 2114632"/>
              <a:gd name="connsiteY4" fmla="*/ 1082274 h 1082274"/>
              <a:gd name="connsiteX0" fmla="*/ 0 w 2280485"/>
              <a:gd name="connsiteY0" fmla="*/ 0 h 1236885"/>
              <a:gd name="connsiteX1" fmla="*/ 1202436 w 2280485"/>
              <a:gd name="connsiteY1" fmla="*/ 425179 h 1236885"/>
              <a:gd name="connsiteX2" fmla="*/ 1741459 w 2280485"/>
              <a:gd name="connsiteY2" fmla="*/ 154611 h 1236885"/>
              <a:gd name="connsiteX3" fmla="*/ 2114632 w 2280485"/>
              <a:gd name="connsiteY3" fmla="*/ 927663 h 1236885"/>
              <a:gd name="connsiteX4" fmla="*/ 2280485 w 2280485"/>
              <a:gd name="connsiteY4" fmla="*/ 1236885 h 1236885"/>
              <a:gd name="connsiteX0" fmla="*/ 0 w 2310665"/>
              <a:gd name="connsiteY0" fmla="*/ 0 h 1289332"/>
              <a:gd name="connsiteX1" fmla="*/ 1202436 w 2310665"/>
              <a:gd name="connsiteY1" fmla="*/ 425179 h 1289332"/>
              <a:gd name="connsiteX2" fmla="*/ 1741459 w 2310665"/>
              <a:gd name="connsiteY2" fmla="*/ 154611 h 1289332"/>
              <a:gd name="connsiteX3" fmla="*/ 2114632 w 2310665"/>
              <a:gd name="connsiteY3" fmla="*/ 927663 h 1289332"/>
              <a:gd name="connsiteX4" fmla="*/ 2280485 w 2310665"/>
              <a:gd name="connsiteY4" fmla="*/ 1236885 h 1289332"/>
              <a:gd name="connsiteX5" fmla="*/ 2295715 w 2310665"/>
              <a:gd name="connsiteY5" fmla="*/ 1242348 h 1289332"/>
              <a:gd name="connsiteX0" fmla="*/ 0 w 2446339"/>
              <a:gd name="connsiteY0" fmla="*/ 0 h 1430148"/>
              <a:gd name="connsiteX1" fmla="*/ 1202436 w 2446339"/>
              <a:gd name="connsiteY1" fmla="*/ 425179 h 1430148"/>
              <a:gd name="connsiteX2" fmla="*/ 1741459 w 2446339"/>
              <a:gd name="connsiteY2" fmla="*/ 154611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41462 w 2446339"/>
              <a:gd name="connsiteY2" fmla="*/ 115957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41462 w 2446339"/>
              <a:gd name="connsiteY2" fmla="*/ 231915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446339"/>
              <a:gd name="connsiteY0" fmla="*/ 0 h 1430148"/>
              <a:gd name="connsiteX1" fmla="*/ 1202436 w 2446339"/>
              <a:gd name="connsiteY1" fmla="*/ 425179 h 1430148"/>
              <a:gd name="connsiteX2" fmla="*/ 1782925 w 2446339"/>
              <a:gd name="connsiteY2" fmla="*/ 115957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621847"/>
              <a:gd name="connsiteY0" fmla="*/ 0 h 2203201"/>
              <a:gd name="connsiteX1" fmla="*/ 1377944 w 2621847"/>
              <a:gd name="connsiteY1" fmla="*/ 1198232 h 2203201"/>
              <a:gd name="connsiteX2" fmla="*/ 1958433 w 2621847"/>
              <a:gd name="connsiteY2" fmla="*/ 889010 h 2203201"/>
              <a:gd name="connsiteX3" fmla="*/ 2290140 w 2621847"/>
              <a:gd name="connsiteY3" fmla="*/ 1700716 h 2203201"/>
              <a:gd name="connsiteX4" fmla="*/ 2455993 w 2621847"/>
              <a:gd name="connsiteY4" fmla="*/ 2009938 h 2203201"/>
              <a:gd name="connsiteX5" fmla="*/ 2621847 w 2621847"/>
              <a:gd name="connsiteY5" fmla="*/ 2203201 h 2203201"/>
              <a:gd name="connsiteX0" fmla="*/ 0 w 2621847"/>
              <a:gd name="connsiteY0" fmla="*/ 0 h 2203201"/>
              <a:gd name="connsiteX1" fmla="*/ 1202437 w 2621847"/>
              <a:gd name="connsiteY1" fmla="*/ 386526 h 2203201"/>
              <a:gd name="connsiteX2" fmla="*/ 1958433 w 2621847"/>
              <a:gd name="connsiteY2" fmla="*/ 889010 h 2203201"/>
              <a:gd name="connsiteX3" fmla="*/ 2290140 w 2621847"/>
              <a:gd name="connsiteY3" fmla="*/ 1700716 h 2203201"/>
              <a:gd name="connsiteX4" fmla="*/ 2455993 w 2621847"/>
              <a:gd name="connsiteY4" fmla="*/ 2009938 h 2203201"/>
              <a:gd name="connsiteX5" fmla="*/ 2621847 w 2621847"/>
              <a:gd name="connsiteY5" fmla="*/ 2203201 h 2203201"/>
              <a:gd name="connsiteX0" fmla="*/ 0 w 2621847"/>
              <a:gd name="connsiteY0" fmla="*/ 0 h 2203201"/>
              <a:gd name="connsiteX1" fmla="*/ 1202437 w 2621847"/>
              <a:gd name="connsiteY1" fmla="*/ 386526 h 2203201"/>
              <a:gd name="connsiteX2" fmla="*/ 1782925 w 2621847"/>
              <a:gd name="connsiteY2" fmla="*/ 115958 h 2203201"/>
              <a:gd name="connsiteX3" fmla="*/ 2290140 w 2621847"/>
              <a:gd name="connsiteY3" fmla="*/ 1700716 h 2203201"/>
              <a:gd name="connsiteX4" fmla="*/ 2455993 w 2621847"/>
              <a:gd name="connsiteY4" fmla="*/ 2009938 h 2203201"/>
              <a:gd name="connsiteX5" fmla="*/ 2621847 w 2621847"/>
              <a:gd name="connsiteY5" fmla="*/ 2203201 h 2203201"/>
              <a:gd name="connsiteX0" fmla="*/ 0 w 2621847"/>
              <a:gd name="connsiteY0" fmla="*/ 0 h 2203201"/>
              <a:gd name="connsiteX1" fmla="*/ 1202437 w 2621847"/>
              <a:gd name="connsiteY1" fmla="*/ 386526 h 2203201"/>
              <a:gd name="connsiteX2" fmla="*/ 1782925 w 2621847"/>
              <a:gd name="connsiteY2" fmla="*/ 115958 h 2203201"/>
              <a:gd name="connsiteX3" fmla="*/ 2114631 w 2621847"/>
              <a:gd name="connsiteY3" fmla="*/ 850358 h 2203201"/>
              <a:gd name="connsiteX4" fmla="*/ 2455993 w 2621847"/>
              <a:gd name="connsiteY4" fmla="*/ 2009938 h 2203201"/>
              <a:gd name="connsiteX5" fmla="*/ 2621847 w 2621847"/>
              <a:gd name="connsiteY5" fmla="*/ 2203201 h 2203201"/>
              <a:gd name="connsiteX0" fmla="*/ 0 w 2621847"/>
              <a:gd name="connsiteY0" fmla="*/ 0 h 2203201"/>
              <a:gd name="connsiteX1" fmla="*/ 1202437 w 2621847"/>
              <a:gd name="connsiteY1" fmla="*/ 386526 h 2203201"/>
              <a:gd name="connsiteX2" fmla="*/ 1782925 w 2621847"/>
              <a:gd name="connsiteY2" fmla="*/ 115958 h 2203201"/>
              <a:gd name="connsiteX3" fmla="*/ 2114631 w 2621847"/>
              <a:gd name="connsiteY3" fmla="*/ 850358 h 2203201"/>
              <a:gd name="connsiteX4" fmla="*/ 1451218 w 2621847"/>
              <a:gd name="connsiteY4" fmla="*/ 1352843 h 2203201"/>
              <a:gd name="connsiteX5" fmla="*/ 2621847 w 2621847"/>
              <a:gd name="connsiteY5" fmla="*/ 2203201 h 2203201"/>
              <a:gd name="connsiteX0" fmla="*/ 0 w 2621847"/>
              <a:gd name="connsiteY0" fmla="*/ 0 h 2203201"/>
              <a:gd name="connsiteX1" fmla="*/ 1202437 w 2621847"/>
              <a:gd name="connsiteY1" fmla="*/ 386526 h 2203201"/>
              <a:gd name="connsiteX2" fmla="*/ 1782925 w 2621847"/>
              <a:gd name="connsiteY2" fmla="*/ 115958 h 2203201"/>
              <a:gd name="connsiteX3" fmla="*/ 2114631 w 2621847"/>
              <a:gd name="connsiteY3" fmla="*/ 850358 h 2203201"/>
              <a:gd name="connsiteX4" fmla="*/ 2321948 w 2621847"/>
              <a:gd name="connsiteY4" fmla="*/ 966316 h 2203201"/>
              <a:gd name="connsiteX5" fmla="*/ 2621847 w 2621847"/>
              <a:gd name="connsiteY5" fmla="*/ 2203201 h 2203201"/>
              <a:gd name="connsiteX0" fmla="*/ 0 w 2352128"/>
              <a:gd name="connsiteY0" fmla="*/ 0 h 1391495"/>
              <a:gd name="connsiteX1" fmla="*/ 1202437 w 2352128"/>
              <a:gd name="connsiteY1" fmla="*/ 386526 h 1391495"/>
              <a:gd name="connsiteX2" fmla="*/ 1782925 w 2352128"/>
              <a:gd name="connsiteY2" fmla="*/ 115958 h 1391495"/>
              <a:gd name="connsiteX3" fmla="*/ 2114631 w 2352128"/>
              <a:gd name="connsiteY3" fmla="*/ 850358 h 1391495"/>
              <a:gd name="connsiteX4" fmla="*/ 2321948 w 2352128"/>
              <a:gd name="connsiteY4" fmla="*/ 966316 h 1391495"/>
              <a:gd name="connsiteX5" fmla="*/ 1492681 w 2352128"/>
              <a:gd name="connsiteY5" fmla="*/ 1391495 h 1391495"/>
              <a:gd name="connsiteX0" fmla="*/ 0 w 2487802"/>
              <a:gd name="connsiteY0" fmla="*/ 0 h 1430148"/>
              <a:gd name="connsiteX1" fmla="*/ 1202437 w 2487802"/>
              <a:gd name="connsiteY1" fmla="*/ 386526 h 1430148"/>
              <a:gd name="connsiteX2" fmla="*/ 1782925 w 2487802"/>
              <a:gd name="connsiteY2" fmla="*/ 115958 h 1430148"/>
              <a:gd name="connsiteX3" fmla="*/ 2114631 w 2487802"/>
              <a:gd name="connsiteY3" fmla="*/ 850358 h 1430148"/>
              <a:gd name="connsiteX4" fmla="*/ 2321948 w 2487802"/>
              <a:gd name="connsiteY4" fmla="*/ 966316 h 1430148"/>
              <a:gd name="connsiteX5" fmla="*/ 2487802 w 2487802"/>
              <a:gd name="connsiteY5" fmla="*/ 1430148 h 1430148"/>
              <a:gd name="connsiteX0" fmla="*/ 0 w 2239022"/>
              <a:gd name="connsiteY0" fmla="*/ 0 h 2821643"/>
              <a:gd name="connsiteX1" fmla="*/ 953657 w 2239022"/>
              <a:gd name="connsiteY1" fmla="*/ 1778021 h 2821643"/>
              <a:gd name="connsiteX2" fmla="*/ 1534145 w 2239022"/>
              <a:gd name="connsiteY2" fmla="*/ 1507453 h 2821643"/>
              <a:gd name="connsiteX3" fmla="*/ 1865851 w 2239022"/>
              <a:gd name="connsiteY3" fmla="*/ 2241853 h 2821643"/>
              <a:gd name="connsiteX4" fmla="*/ 2073168 w 2239022"/>
              <a:gd name="connsiteY4" fmla="*/ 2357811 h 2821643"/>
              <a:gd name="connsiteX5" fmla="*/ 2239022 w 2239022"/>
              <a:gd name="connsiteY5" fmla="*/ 2821643 h 2821643"/>
              <a:gd name="connsiteX0" fmla="*/ 0 w 2239022"/>
              <a:gd name="connsiteY0" fmla="*/ 0 h 2821643"/>
              <a:gd name="connsiteX1" fmla="*/ 1202438 w 2239022"/>
              <a:gd name="connsiteY1" fmla="*/ 541137 h 2821643"/>
              <a:gd name="connsiteX2" fmla="*/ 1534145 w 2239022"/>
              <a:gd name="connsiteY2" fmla="*/ 1507453 h 2821643"/>
              <a:gd name="connsiteX3" fmla="*/ 1865851 w 2239022"/>
              <a:gd name="connsiteY3" fmla="*/ 2241853 h 2821643"/>
              <a:gd name="connsiteX4" fmla="*/ 2073168 w 2239022"/>
              <a:gd name="connsiteY4" fmla="*/ 2357811 h 2821643"/>
              <a:gd name="connsiteX5" fmla="*/ 2239022 w 2239022"/>
              <a:gd name="connsiteY5" fmla="*/ 2821643 h 2821643"/>
              <a:gd name="connsiteX0" fmla="*/ 0 w 2239022"/>
              <a:gd name="connsiteY0" fmla="*/ 0 h 2821643"/>
              <a:gd name="connsiteX1" fmla="*/ 1202438 w 2239022"/>
              <a:gd name="connsiteY1" fmla="*/ 541137 h 2821643"/>
              <a:gd name="connsiteX2" fmla="*/ 1782925 w 2239022"/>
              <a:gd name="connsiteY2" fmla="*/ 270569 h 2821643"/>
              <a:gd name="connsiteX3" fmla="*/ 1865851 w 2239022"/>
              <a:gd name="connsiteY3" fmla="*/ 2241853 h 2821643"/>
              <a:gd name="connsiteX4" fmla="*/ 2073168 w 2239022"/>
              <a:gd name="connsiteY4" fmla="*/ 2357811 h 2821643"/>
              <a:gd name="connsiteX5" fmla="*/ 2239022 w 2239022"/>
              <a:gd name="connsiteY5" fmla="*/ 2821643 h 2821643"/>
              <a:gd name="connsiteX0" fmla="*/ 0 w 2239022"/>
              <a:gd name="connsiteY0" fmla="*/ 0 h 2821643"/>
              <a:gd name="connsiteX1" fmla="*/ 1202438 w 2239022"/>
              <a:gd name="connsiteY1" fmla="*/ 541137 h 2821643"/>
              <a:gd name="connsiteX2" fmla="*/ 1782925 w 2239022"/>
              <a:gd name="connsiteY2" fmla="*/ 270569 h 2821643"/>
              <a:gd name="connsiteX3" fmla="*/ 2114632 w 2239022"/>
              <a:gd name="connsiteY3" fmla="*/ 734400 h 2821643"/>
              <a:gd name="connsiteX4" fmla="*/ 2073168 w 2239022"/>
              <a:gd name="connsiteY4" fmla="*/ 2357811 h 2821643"/>
              <a:gd name="connsiteX5" fmla="*/ 2239022 w 2239022"/>
              <a:gd name="connsiteY5" fmla="*/ 2821643 h 2821643"/>
              <a:gd name="connsiteX0" fmla="*/ 0 w 2352130"/>
              <a:gd name="connsiteY0" fmla="*/ 0 h 2821643"/>
              <a:gd name="connsiteX1" fmla="*/ 1202438 w 2352130"/>
              <a:gd name="connsiteY1" fmla="*/ 541137 h 2821643"/>
              <a:gd name="connsiteX2" fmla="*/ 1782925 w 2352130"/>
              <a:gd name="connsiteY2" fmla="*/ 270569 h 2821643"/>
              <a:gd name="connsiteX3" fmla="*/ 2114632 w 2352130"/>
              <a:gd name="connsiteY3" fmla="*/ 734400 h 2821643"/>
              <a:gd name="connsiteX4" fmla="*/ 2321949 w 2352130"/>
              <a:gd name="connsiteY4" fmla="*/ 1159579 h 2821643"/>
              <a:gd name="connsiteX5" fmla="*/ 2239022 w 2352130"/>
              <a:gd name="connsiteY5" fmla="*/ 2821643 h 2821643"/>
              <a:gd name="connsiteX0" fmla="*/ 0 w 2352129"/>
              <a:gd name="connsiteY0" fmla="*/ 0 h 2048590"/>
              <a:gd name="connsiteX1" fmla="*/ 1202438 w 2352129"/>
              <a:gd name="connsiteY1" fmla="*/ 541137 h 2048590"/>
              <a:gd name="connsiteX2" fmla="*/ 1782925 w 2352129"/>
              <a:gd name="connsiteY2" fmla="*/ 270569 h 2048590"/>
              <a:gd name="connsiteX3" fmla="*/ 2114632 w 2352129"/>
              <a:gd name="connsiteY3" fmla="*/ 734400 h 2048590"/>
              <a:gd name="connsiteX4" fmla="*/ 2321949 w 2352129"/>
              <a:gd name="connsiteY4" fmla="*/ 1159579 h 2048590"/>
              <a:gd name="connsiteX5" fmla="*/ 1741462 w 2352129"/>
              <a:gd name="connsiteY5" fmla="*/ 2048590 h 2048590"/>
              <a:gd name="connsiteX0" fmla="*/ 0 w 2487803"/>
              <a:gd name="connsiteY0" fmla="*/ 0 h 1275537"/>
              <a:gd name="connsiteX1" fmla="*/ 1202438 w 2487803"/>
              <a:gd name="connsiteY1" fmla="*/ 541137 h 1275537"/>
              <a:gd name="connsiteX2" fmla="*/ 1782925 w 2487803"/>
              <a:gd name="connsiteY2" fmla="*/ 270569 h 1275537"/>
              <a:gd name="connsiteX3" fmla="*/ 2114632 w 2487803"/>
              <a:gd name="connsiteY3" fmla="*/ 734400 h 1275537"/>
              <a:gd name="connsiteX4" fmla="*/ 2321949 w 2487803"/>
              <a:gd name="connsiteY4" fmla="*/ 1159579 h 1275537"/>
              <a:gd name="connsiteX5" fmla="*/ 2487803 w 2487803"/>
              <a:gd name="connsiteY5" fmla="*/ 1275537 h 12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7803" h="1275537">
                <a:moveTo>
                  <a:pt x="0" y="0"/>
                </a:moveTo>
                <a:lnTo>
                  <a:pt x="1202438" y="541137"/>
                </a:lnTo>
                <a:lnTo>
                  <a:pt x="1782925" y="270569"/>
                </a:lnTo>
                <a:lnTo>
                  <a:pt x="2114632" y="734400"/>
                </a:lnTo>
                <a:lnTo>
                  <a:pt x="2321949" y="1159579"/>
                </a:lnTo>
                <a:cubicBezTo>
                  <a:pt x="2352129" y="1212026"/>
                  <a:pt x="2484630" y="1274399"/>
                  <a:pt x="2487803" y="1275537"/>
                </a:cubicBezTo>
              </a:path>
            </a:pathLst>
          </a:custGeom>
          <a:noFill/>
          <a:ln w="38100" cap="flat" cmpd="sng" algn="ctr">
            <a:solidFill>
              <a:srgbClr val="FFB49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Freihandform 38"/>
          <p:cNvSpPr/>
          <p:nvPr/>
        </p:nvSpPr>
        <p:spPr>
          <a:xfrm>
            <a:off x="6408204" y="4077072"/>
            <a:ext cx="1116124" cy="1080120"/>
          </a:xfrm>
          <a:custGeom>
            <a:avLst/>
            <a:gdLst>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2368 w 7656576"/>
              <a:gd name="connsiteY6" fmla="*/ 1670304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42688 w 7656576"/>
              <a:gd name="connsiteY13" fmla="*/ 2584704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54144 w 7656576"/>
              <a:gd name="connsiteY13" fmla="*/ 3092213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68112 w 7656576"/>
              <a:gd name="connsiteY15" fmla="*/ 143256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500484 w 7656576"/>
              <a:gd name="connsiteY15" fmla="*/ 2280507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3872 w 7656576"/>
              <a:gd name="connsiteY16" fmla="*/ 131064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832190 w 7656576"/>
              <a:gd name="connsiteY16" fmla="*/ 1778022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90816 w 7656576"/>
              <a:gd name="connsiteY20" fmla="*/ 1761744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83406 w 7656576"/>
              <a:gd name="connsiteY20" fmla="*/ 2125896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1536192 h 3517392"/>
              <a:gd name="connsiteX0" fmla="*/ 0 w 7656576"/>
              <a:gd name="connsiteY0" fmla="*/ 859536 h 3517392"/>
              <a:gd name="connsiteX1" fmla="*/ 371856 w 7656576"/>
              <a:gd name="connsiteY1" fmla="*/ 1280160 h 3517392"/>
              <a:gd name="connsiteX2" fmla="*/ 731520 w 7656576"/>
              <a:gd name="connsiteY2" fmla="*/ 304800 h 3517392"/>
              <a:gd name="connsiteX3" fmla="*/ 1091184 w 7656576"/>
              <a:gd name="connsiteY3" fmla="*/ 353568 h 3517392"/>
              <a:gd name="connsiteX4" fmla="*/ 1450848 w 7656576"/>
              <a:gd name="connsiteY4" fmla="*/ 0 h 3517392"/>
              <a:gd name="connsiteX5" fmla="*/ 1834896 w 7656576"/>
              <a:gd name="connsiteY5" fmla="*/ 6096 h 3517392"/>
              <a:gd name="connsiteX6" fmla="*/ 2183418 w 7656576"/>
              <a:gd name="connsiteY6" fmla="*/ 2048591 h 3517392"/>
              <a:gd name="connsiteX7" fmla="*/ 2554224 w 7656576"/>
              <a:gd name="connsiteY7" fmla="*/ 780288 h 3517392"/>
              <a:gd name="connsiteX8" fmla="*/ 2913888 w 7656576"/>
              <a:gd name="connsiteY8" fmla="*/ 1066800 h 3517392"/>
              <a:gd name="connsiteX9" fmla="*/ 3291840 w 7656576"/>
              <a:gd name="connsiteY9" fmla="*/ 1773936 h 3517392"/>
              <a:gd name="connsiteX10" fmla="*/ 3651504 w 7656576"/>
              <a:gd name="connsiteY10" fmla="*/ 2267712 h 3517392"/>
              <a:gd name="connsiteX11" fmla="*/ 4011168 w 7656576"/>
              <a:gd name="connsiteY11" fmla="*/ 3517392 h 3517392"/>
              <a:gd name="connsiteX12" fmla="*/ 4370832 w 7656576"/>
              <a:gd name="connsiteY12" fmla="*/ 2529840 h 3517392"/>
              <a:gd name="connsiteX13" fmla="*/ 4712681 w 7656576"/>
              <a:gd name="connsiteY13" fmla="*/ 2589728 h 3517392"/>
              <a:gd name="connsiteX14" fmla="*/ 5102352 w 7656576"/>
              <a:gd name="connsiteY14" fmla="*/ 1688592 h 3517392"/>
              <a:gd name="connsiteX15" fmla="*/ 5417557 w 7656576"/>
              <a:gd name="connsiteY15" fmla="*/ 1893980 h 3517392"/>
              <a:gd name="connsiteX16" fmla="*/ 5790727 w 7656576"/>
              <a:gd name="connsiteY16" fmla="*/ 1314190 h 3517392"/>
              <a:gd name="connsiteX17" fmla="*/ 6193536 w 7656576"/>
              <a:gd name="connsiteY17" fmla="*/ 1786128 h 3517392"/>
              <a:gd name="connsiteX18" fmla="*/ 6565392 w 7656576"/>
              <a:gd name="connsiteY18" fmla="*/ 1664208 h 3517392"/>
              <a:gd name="connsiteX19" fmla="*/ 6925056 w 7656576"/>
              <a:gd name="connsiteY19" fmla="*/ 1938528 h 3517392"/>
              <a:gd name="connsiteX20" fmla="*/ 7200480 w 7656576"/>
              <a:gd name="connsiteY20" fmla="*/ 1855328 h 3517392"/>
              <a:gd name="connsiteX21" fmla="*/ 7656576 w 7656576"/>
              <a:gd name="connsiteY21" fmla="*/ 2009938 h 3517392"/>
              <a:gd name="connsiteX0" fmla="*/ 0 w 7615113"/>
              <a:gd name="connsiteY0" fmla="*/ 859536 h 3517392"/>
              <a:gd name="connsiteX1" fmla="*/ 371856 w 7615113"/>
              <a:gd name="connsiteY1" fmla="*/ 1280160 h 3517392"/>
              <a:gd name="connsiteX2" fmla="*/ 731520 w 7615113"/>
              <a:gd name="connsiteY2" fmla="*/ 304800 h 3517392"/>
              <a:gd name="connsiteX3" fmla="*/ 1091184 w 7615113"/>
              <a:gd name="connsiteY3" fmla="*/ 353568 h 3517392"/>
              <a:gd name="connsiteX4" fmla="*/ 1450848 w 7615113"/>
              <a:gd name="connsiteY4" fmla="*/ 0 h 3517392"/>
              <a:gd name="connsiteX5" fmla="*/ 1834896 w 7615113"/>
              <a:gd name="connsiteY5" fmla="*/ 6096 h 3517392"/>
              <a:gd name="connsiteX6" fmla="*/ 2183418 w 7615113"/>
              <a:gd name="connsiteY6" fmla="*/ 2048591 h 3517392"/>
              <a:gd name="connsiteX7" fmla="*/ 2554224 w 7615113"/>
              <a:gd name="connsiteY7" fmla="*/ 780288 h 3517392"/>
              <a:gd name="connsiteX8" fmla="*/ 2913888 w 7615113"/>
              <a:gd name="connsiteY8" fmla="*/ 1066800 h 3517392"/>
              <a:gd name="connsiteX9" fmla="*/ 3291840 w 7615113"/>
              <a:gd name="connsiteY9" fmla="*/ 1773936 h 3517392"/>
              <a:gd name="connsiteX10" fmla="*/ 3651504 w 7615113"/>
              <a:gd name="connsiteY10" fmla="*/ 2267712 h 3517392"/>
              <a:gd name="connsiteX11" fmla="*/ 4011168 w 7615113"/>
              <a:gd name="connsiteY11" fmla="*/ 3517392 h 3517392"/>
              <a:gd name="connsiteX12" fmla="*/ 4370832 w 7615113"/>
              <a:gd name="connsiteY12" fmla="*/ 2529840 h 3517392"/>
              <a:gd name="connsiteX13" fmla="*/ 4712681 w 7615113"/>
              <a:gd name="connsiteY13" fmla="*/ 2589728 h 3517392"/>
              <a:gd name="connsiteX14" fmla="*/ 5102352 w 7615113"/>
              <a:gd name="connsiteY14" fmla="*/ 1688592 h 3517392"/>
              <a:gd name="connsiteX15" fmla="*/ 5417557 w 7615113"/>
              <a:gd name="connsiteY15" fmla="*/ 1893980 h 3517392"/>
              <a:gd name="connsiteX16" fmla="*/ 5790727 w 7615113"/>
              <a:gd name="connsiteY16" fmla="*/ 1314190 h 3517392"/>
              <a:gd name="connsiteX17" fmla="*/ 6193536 w 7615113"/>
              <a:gd name="connsiteY17" fmla="*/ 1786128 h 3517392"/>
              <a:gd name="connsiteX18" fmla="*/ 6565392 w 7615113"/>
              <a:gd name="connsiteY18" fmla="*/ 1664208 h 3517392"/>
              <a:gd name="connsiteX19" fmla="*/ 6925056 w 7615113"/>
              <a:gd name="connsiteY19" fmla="*/ 1938528 h 3517392"/>
              <a:gd name="connsiteX20" fmla="*/ 7200480 w 7615113"/>
              <a:gd name="connsiteY20" fmla="*/ 1855328 h 3517392"/>
              <a:gd name="connsiteX21" fmla="*/ 7615113 w 7615113"/>
              <a:gd name="connsiteY21" fmla="*/ 1546106 h 3517392"/>
              <a:gd name="connsiteX0" fmla="*/ 0 w 7680241"/>
              <a:gd name="connsiteY0" fmla="*/ 859536 h 3517392"/>
              <a:gd name="connsiteX1" fmla="*/ 371856 w 7680241"/>
              <a:gd name="connsiteY1" fmla="*/ 1280160 h 3517392"/>
              <a:gd name="connsiteX2" fmla="*/ 731520 w 7680241"/>
              <a:gd name="connsiteY2" fmla="*/ 304800 h 3517392"/>
              <a:gd name="connsiteX3" fmla="*/ 1091184 w 7680241"/>
              <a:gd name="connsiteY3" fmla="*/ 353568 h 3517392"/>
              <a:gd name="connsiteX4" fmla="*/ 1450848 w 7680241"/>
              <a:gd name="connsiteY4" fmla="*/ 0 h 3517392"/>
              <a:gd name="connsiteX5" fmla="*/ 1834896 w 7680241"/>
              <a:gd name="connsiteY5" fmla="*/ 6096 h 3517392"/>
              <a:gd name="connsiteX6" fmla="*/ 2183418 w 7680241"/>
              <a:gd name="connsiteY6" fmla="*/ 2048591 h 3517392"/>
              <a:gd name="connsiteX7" fmla="*/ 2554224 w 7680241"/>
              <a:gd name="connsiteY7" fmla="*/ 780288 h 3517392"/>
              <a:gd name="connsiteX8" fmla="*/ 2913888 w 7680241"/>
              <a:gd name="connsiteY8" fmla="*/ 1066800 h 3517392"/>
              <a:gd name="connsiteX9" fmla="*/ 3291840 w 7680241"/>
              <a:gd name="connsiteY9" fmla="*/ 1773936 h 3517392"/>
              <a:gd name="connsiteX10" fmla="*/ 3651504 w 7680241"/>
              <a:gd name="connsiteY10" fmla="*/ 2267712 h 3517392"/>
              <a:gd name="connsiteX11" fmla="*/ 4011168 w 7680241"/>
              <a:gd name="connsiteY11" fmla="*/ 3517392 h 3517392"/>
              <a:gd name="connsiteX12" fmla="*/ 4370832 w 7680241"/>
              <a:gd name="connsiteY12" fmla="*/ 2529840 h 3517392"/>
              <a:gd name="connsiteX13" fmla="*/ 4712681 w 7680241"/>
              <a:gd name="connsiteY13" fmla="*/ 2589728 h 3517392"/>
              <a:gd name="connsiteX14" fmla="*/ 5102352 w 7680241"/>
              <a:gd name="connsiteY14" fmla="*/ 1688592 h 3517392"/>
              <a:gd name="connsiteX15" fmla="*/ 5417557 w 7680241"/>
              <a:gd name="connsiteY15" fmla="*/ 1893980 h 3517392"/>
              <a:gd name="connsiteX16" fmla="*/ 5790727 w 7680241"/>
              <a:gd name="connsiteY16" fmla="*/ 1314190 h 3517392"/>
              <a:gd name="connsiteX17" fmla="*/ 6193536 w 7680241"/>
              <a:gd name="connsiteY17" fmla="*/ 1786128 h 3517392"/>
              <a:gd name="connsiteX18" fmla="*/ 6565392 w 7680241"/>
              <a:gd name="connsiteY18" fmla="*/ 1664208 h 3517392"/>
              <a:gd name="connsiteX19" fmla="*/ 6925056 w 7680241"/>
              <a:gd name="connsiteY19" fmla="*/ 1938528 h 3517392"/>
              <a:gd name="connsiteX20" fmla="*/ 7200480 w 7680241"/>
              <a:gd name="connsiteY20" fmla="*/ 1855328 h 3517392"/>
              <a:gd name="connsiteX21" fmla="*/ 7615113 w 7680241"/>
              <a:gd name="connsiteY21" fmla="*/ 1546106 h 3517392"/>
              <a:gd name="connsiteX22" fmla="*/ 7591247 w 7680241"/>
              <a:gd name="connsiteY22" fmla="*/ 1557224 h 3517392"/>
              <a:gd name="connsiteX0" fmla="*/ 0 w 7703011"/>
              <a:gd name="connsiteY0" fmla="*/ 859536 h 3517392"/>
              <a:gd name="connsiteX1" fmla="*/ 371856 w 7703011"/>
              <a:gd name="connsiteY1" fmla="*/ 1280160 h 3517392"/>
              <a:gd name="connsiteX2" fmla="*/ 731520 w 7703011"/>
              <a:gd name="connsiteY2" fmla="*/ 304800 h 3517392"/>
              <a:gd name="connsiteX3" fmla="*/ 1091184 w 7703011"/>
              <a:gd name="connsiteY3" fmla="*/ 353568 h 3517392"/>
              <a:gd name="connsiteX4" fmla="*/ 1450848 w 7703011"/>
              <a:gd name="connsiteY4" fmla="*/ 0 h 3517392"/>
              <a:gd name="connsiteX5" fmla="*/ 1834896 w 7703011"/>
              <a:gd name="connsiteY5" fmla="*/ 6096 h 3517392"/>
              <a:gd name="connsiteX6" fmla="*/ 2183418 w 7703011"/>
              <a:gd name="connsiteY6" fmla="*/ 2048591 h 3517392"/>
              <a:gd name="connsiteX7" fmla="*/ 2554224 w 7703011"/>
              <a:gd name="connsiteY7" fmla="*/ 780288 h 3517392"/>
              <a:gd name="connsiteX8" fmla="*/ 2913888 w 7703011"/>
              <a:gd name="connsiteY8" fmla="*/ 1066800 h 3517392"/>
              <a:gd name="connsiteX9" fmla="*/ 3291840 w 7703011"/>
              <a:gd name="connsiteY9" fmla="*/ 1773936 h 3517392"/>
              <a:gd name="connsiteX10" fmla="*/ 3651504 w 7703011"/>
              <a:gd name="connsiteY10" fmla="*/ 2267712 h 3517392"/>
              <a:gd name="connsiteX11" fmla="*/ 4011168 w 7703011"/>
              <a:gd name="connsiteY11" fmla="*/ 3517392 h 3517392"/>
              <a:gd name="connsiteX12" fmla="*/ 4370832 w 7703011"/>
              <a:gd name="connsiteY12" fmla="*/ 2529840 h 3517392"/>
              <a:gd name="connsiteX13" fmla="*/ 4712681 w 7703011"/>
              <a:gd name="connsiteY13" fmla="*/ 2589728 h 3517392"/>
              <a:gd name="connsiteX14" fmla="*/ 5102352 w 7703011"/>
              <a:gd name="connsiteY14" fmla="*/ 1688592 h 3517392"/>
              <a:gd name="connsiteX15" fmla="*/ 5417557 w 7703011"/>
              <a:gd name="connsiteY15" fmla="*/ 1893980 h 3517392"/>
              <a:gd name="connsiteX16" fmla="*/ 5790727 w 7703011"/>
              <a:gd name="connsiteY16" fmla="*/ 1314190 h 3517392"/>
              <a:gd name="connsiteX17" fmla="*/ 6193536 w 7703011"/>
              <a:gd name="connsiteY17" fmla="*/ 1786128 h 3517392"/>
              <a:gd name="connsiteX18" fmla="*/ 6565392 w 7703011"/>
              <a:gd name="connsiteY18" fmla="*/ 1664208 h 3517392"/>
              <a:gd name="connsiteX19" fmla="*/ 6925056 w 7703011"/>
              <a:gd name="connsiteY19" fmla="*/ 1938528 h 3517392"/>
              <a:gd name="connsiteX20" fmla="*/ 7200480 w 7703011"/>
              <a:gd name="connsiteY20" fmla="*/ 1855328 h 3517392"/>
              <a:gd name="connsiteX21" fmla="*/ 7615113 w 7703011"/>
              <a:gd name="connsiteY21" fmla="*/ 1546106 h 3517392"/>
              <a:gd name="connsiteX22" fmla="*/ 7698039 w 7703011"/>
              <a:gd name="connsiteY22" fmla="*/ 1430148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615113 w 7951791"/>
              <a:gd name="connsiteY21" fmla="*/ 1546106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780966 w 7951791"/>
              <a:gd name="connsiteY21" fmla="*/ 1893980 h 3517392"/>
              <a:gd name="connsiteX22" fmla="*/ 7946819 w 7951791"/>
              <a:gd name="connsiteY22" fmla="*/ 1082274 h 3517392"/>
              <a:gd name="connsiteX0" fmla="*/ 0 w 7951791"/>
              <a:gd name="connsiteY0" fmla="*/ 859536 h 3517392"/>
              <a:gd name="connsiteX1" fmla="*/ 371856 w 7951791"/>
              <a:gd name="connsiteY1" fmla="*/ 1280160 h 3517392"/>
              <a:gd name="connsiteX2" fmla="*/ 731520 w 7951791"/>
              <a:gd name="connsiteY2" fmla="*/ 304800 h 3517392"/>
              <a:gd name="connsiteX3" fmla="*/ 1091184 w 7951791"/>
              <a:gd name="connsiteY3" fmla="*/ 353568 h 3517392"/>
              <a:gd name="connsiteX4" fmla="*/ 1450848 w 7951791"/>
              <a:gd name="connsiteY4" fmla="*/ 0 h 3517392"/>
              <a:gd name="connsiteX5" fmla="*/ 1834896 w 7951791"/>
              <a:gd name="connsiteY5" fmla="*/ 6096 h 3517392"/>
              <a:gd name="connsiteX6" fmla="*/ 2183418 w 7951791"/>
              <a:gd name="connsiteY6" fmla="*/ 2048591 h 3517392"/>
              <a:gd name="connsiteX7" fmla="*/ 2554224 w 7951791"/>
              <a:gd name="connsiteY7" fmla="*/ 780288 h 3517392"/>
              <a:gd name="connsiteX8" fmla="*/ 2913888 w 7951791"/>
              <a:gd name="connsiteY8" fmla="*/ 1066800 h 3517392"/>
              <a:gd name="connsiteX9" fmla="*/ 3291840 w 7951791"/>
              <a:gd name="connsiteY9" fmla="*/ 1773936 h 3517392"/>
              <a:gd name="connsiteX10" fmla="*/ 3651504 w 7951791"/>
              <a:gd name="connsiteY10" fmla="*/ 2267712 h 3517392"/>
              <a:gd name="connsiteX11" fmla="*/ 4011168 w 7951791"/>
              <a:gd name="connsiteY11" fmla="*/ 3517392 h 3517392"/>
              <a:gd name="connsiteX12" fmla="*/ 4370832 w 7951791"/>
              <a:gd name="connsiteY12" fmla="*/ 2529840 h 3517392"/>
              <a:gd name="connsiteX13" fmla="*/ 4712681 w 7951791"/>
              <a:gd name="connsiteY13" fmla="*/ 2589728 h 3517392"/>
              <a:gd name="connsiteX14" fmla="*/ 5102352 w 7951791"/>
              <a:gd name="connsiteY14" fmla="*/ 1688592 h 3517392"/>
              <a:gd name="connsiteX15" fmla="*/ 5417557 w 7951791"/>
              <a:gd name="connsiteY15" fmla="*/ 1893980 h 3517392"/>
              <a:gd name="connsiteX16" fmla="*/ 5790727 w 7951791"/>
              <a:gd name="connsiteY16" fmla="*/ 1314190 h 3517392"/>
              <a:gd name="connsiteX17" fmla="*/ 6193536 w 7951791"/>
              <a:gd name="connsiteY17" fmla="*/ 1786128 h 3517392"/>
              <a:gd name="connsiteX18" fmla="*/ 6565392 w 7951791"/>
              <a:gd name="connsiteY18" fmla="*/ 1664208 h 3517392"/>
              <a:gd name="connsiteX19" fmla="*/ 6925056 w 7951791"/>
              <a:gd name="connsiteY19" fmla="*/ 1938528 h 3517392"/>
              <a:gd name="connsiteX20" fmla="*/ 7200480 w 7951791"/>
              <a:gd name="connsiteY20" fmla="*/ 1855328 h 3517392"/>
              <a:gd name="connsiteX21" fmla="*/ 7573650 w 7951791"/>
              <a:gd name="connsiteY21" fmla="*/ 1546106 h 3517392"/>
              <a:gd name="connsiteX22" fmla="*/ 7946819 w 7951791"/>
              <a:gd name="connsiteY22" fmla="*/ 1082274 h 3517392"/>
              <a:gd name="connsiteX0" fmla="*/ 0 w 8009880"/>
              <a:gd name="connsiteY0" fmla="*/ 859536 h 3517392"/>
              <a:gd name="connsiteX1" fmla="*/ 371856 w 8009880"/>
              <a:gd name="connsiteY1" fmla="*/ 1280160 h 3517392"/>
              <a:gd name="connsiteX2" fmla="*/ 731520 w 8009880"/>
              <a:gd name="connsiteY2" fmla="*/ 304800 h 3517392"/>
              <a:gd name="connsiteX3" fmla="*/ 1091184 w 8009880"/>
              <a:gd name="connsiteY3" fmla="*/ 353568 h 3517392"/>
              <a:gd name="connsiteX4" fmla="*/ 1450848 w 8009880"/>
              <a:gd name="connsiteY4" fmla="*/ 0 h 3517392"/>
              <a:gd name="connsiteX5" fmla="*/ 1834896 w 8009880"/>
              <a:gd name="connsiteY5" fmla="*/ 6096 h 3517392"/>
              <a:gd name="connsiteX6" fmla="*/ 2183418 w 8009880"/>
              <a:gd name="connsiteY6" fmla="*/ 2048591 h 3517392"/>
              <a:gd name="connsiteX7" fmla="*/ 2554224 w 8009880"/>
              <a:gd name="connsiteY7" fmla="*/ 780288 h 3517392"/>
              <a:gd name="connsiteX8" fmla="*/ 2913888 w 8009880"/>
              <a:gd name="connsiteY8" fmla="*/ 1066800 h 3517392"/>
              <a:gd name="connsiteX9" fmla="*/ 3291840 w 8009880"/>
              <a:gd name="connsiteY9" fmla="*/ 1773936 h 3517392"/>
              <a:gd name="connsiteX10" fmla="*/ 3651504 w 8009880"/>
              <a:gd name="connsiteY10" fmla="*/ 2267712 h 3517392"/>
              <a:gd name="connsiteX11" fmla="*/ 4011168 w 8009880"/>
              <a:gd name="connsiteY11" fmla="*/ 3517392 h 3517392"/>
              <a:gd name="connsiteX12" fmla="*/ 4370832 w 8009880"/>
              <a:gd name="connsiteY12" fmla="*/ 2529840 h 3517392"/>
              <a:gd name="connsiteX13" fmla="*/ 4712681 w 8009880"/>
              <a:gd name="connsiteY13" fmla="*/ 2589728 h 3517392"/>
              <a:gd name="connsiteX14" fmla="*/ 5102352 w 8009880"/>
              <a:gd name="connsiteY14" fmla="*/ 1688592 h 3517392"/>
              <a:gd name="connsiteX15" fmla="*/ 5417557 w 8009880"/>
              <a:gd name="connsiteY15" fmla="*/ 1893980 h 3517392"/>
              <a:gd name="connsiteX16" fmla="*/ 5790727 w 8009880"/>
              <a:gd name="connsiteY16" fmla="*/ 1314190 h 3517392"/>
              <a:gd name="connsiteX17" fmla="*/ 6193536 w 8009880"/>
              <a:gd name="connsiteY17" fmla="*/ 1786128 h 3517392"/>
              <a:gd name="connsiteX18" fmla="*/ 6565392 w 8009880"/>
              <a:gd name="connsiteY18" fmla="*/ 1664208 h 3517392"/>
              <a:gd name="connsiteX19" fmla="*/ 6925056 w 8009880"/>
              <a:gd name="connsiteY19" fmla="*/ 1938528 h 3517392"/>
              <a:gd name="connsiteX20" fmla="*/ 7200480 w 8009880"/>
              <a:gd name="connsiteY20" fmla="*/ 1855328 h 3517392"/>
              <a:gd name="connsiteX21" fmla="*/ 7573650 w 8009880"/>
              <a:gd name="connsiteY21" fmla="*/ 1546106 h 3517392"/>
              <a:gd name="connsiteX22" fmla="*/ 7946819 w 8009880"/>
              <a:gd name="connsiteY22" fmla="*/ 1082274 h 3517392"/>
              <a:gd name="connsiteX23" fmla="*/ 7952014 w 8009880"/>
              <a:gd name="connsiteY23" fmla="*/ 1084569 h 3517392"/>
              <a:gd name="connsiteX0" fmla="*/ 0 w 8278524"/>
              <a:gd name="connsiteY0" fmla="*/ 859536 h 3517392"/>
              <a:gd name="connsiteX1" fmla="*/ 371856 w 8278524"/>
              <a:gd name="connsiteY1" fmla="*/ 1280160 h 3517392"/>
              <a:gd name="connsiteX2" fmla="*/ 731520 w 8278524"/>
              <a:gd name="connsiteY2" fmla="*/ 304800 h 3517392"/>
              <a:gd name="connsiteX3" fmla="*/ 1091184 w 8278524"/>
              <a:gd name="connsiteY3" fmla="*/ 353568 h 3517392"/>
              <a:gd name="connsiteX4" fmla="*/ 1450848 w 8278524"/>
              <a:gd name="connsiteY4" fmla="*/ 0 h 3517392"/>
              <a:gd name="connsiteX5" fmla="*/ 1834896 w 8278524"/>
              <a:gd name="connsiteY5" fmla="*/ 6096 h 3517392"/>
              <a:gd name="connsiteX6" fmla="*/ 2183418 w 8278524"/>
              <a:gd name="connsiteY6" fmla="*/ 2048591 h 3517392"/>
              <a:gd name="connsiteX7" fmla="*/ 2554224 w 8278524"/>
              <a:gd name="connsiteY7" fmla="*/ 780288 h 3517392"/>
              <a:gd name="connsiteX8" fmla="*/ 2913888 w 8278524"/>
              <a:gd name="connsiteY8" fmla="*/ 1066800 h 3517392"/>
              <a:gd name="connsiteX9" fmla="*/ 3291840 w 8278524"/>
              <a:gd name="connsiteY9" fmla="*/ 1773936 h 3517392"/>
              <a:gd name="connsiteX10" fmla="*/ 3651504 w 8278524"/>
              <a:gd name="connsiteY10" fmla="*/ 2267712 h 3517392"/>
              <a:gd name="connsiteX11" fmla="*/ 4011168 w 8278524"/>
              <a:gd name="connsiteY11" fmla="*/ 3517392 h 3517392"/>
              <a:gd name="connsiteX12" fmla="*/ 4370832 w 8278524"/>
              <a:gd name="connsiteY12" fmla="*/ 2529840 h 3517392"/>
              <a:gd name="connsiteX13" fmla="*/ 4712681 w 8278524"/>
              <a:gd name="connsiteY13" fmla="*/ 2589728 h 3517392"/>
              <a:gd name="connsiteX14" fmla="*/ 5102352 w 8278524"/>
              <a:gd name="connsiteY14" fmla="*/ 1688592 h 3517392"/>
              <a:gd name="connsiteX15" fmla="*/ 5417557 w 8278524"/>
              <a:gd name="connsiteY15" fmla="*/ 1893980 h 3517392"/>
              <a:gd name="connsiteX16" fmla="*/ 5790727 w 8278524"/>
              <a:gd name="connsiteY16" fmla="*/ 1314190 h 3517392"/>
              <a:gd name="connsiteX17" fmla="*/ 6193536 w 8278524"/>
              <a:gd name="connsiteY17" fmla="*/ 1786128 h 3517392"/>
              <a:gd name="connsiteX18" fmla="*/ 6565392 w 8278524"/>
              <a:gd name="connsiteY18" fmla="*/ 1664208 h 3517392"/>
              <a:gd name="connsiteX19" fmla="*/ 6925056 w 8278524"/>
              <a:gd name="connsiteY19" fmla="*/ 1938528 h 3517392"/>
              <a:gd name="connsiteX20" fmla="*/ 7200480 w 8278524"/>
              <a:gd name="connsiteY20" fmla="*/ 1855328 h 3517392"/>
              <a:gd name="connsiteX21" fmla="*/ 7573650 w 8278524"/>
              <a:gd name="connsiteY21" fmla="*/ 1546106 h 3517392"/>
              <a:gd name="connsiteX22" fmla="*/ 7946819 w 8278524"/>
              <a:gd name="connsiteY22" fmla="*/ 1082274 h 3517392"/>
              <a:gd name="connsiteX23" fmla="*/ 8278524 w 8278524"/>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9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05354 w 8319987"/>
              <a:gd name="connsiteY22" fmla="*/ 1043622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46817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8319987 w 8319987"/>
              <a:gd name="connsiteY22"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864258 w 8319987"/>
              <a:gd name="connsiteY22" fmla="*/ 1657209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8319987"/>
              <a:gd name="connsiteY0" fmla="*/ 859536 h 3517392"/>
              <a:gd name="connsiteX1" fmla="*/ 371856 w 8319987"/>
              <a:gd name="connsiteY1" fmla="*/ 1280160 h 3517392"/>
              <a:gd name="connsiteX2" fmla="*/ 731520 w 8319987"/>
              <a:gd name="connsiteY2" fmla="*/ 304800 h 3517392"/>
              <a:gd name="connsiteX3" fmla="*/ 1091184 w 8319987"/>
              <a:gd name="connsiteY3" fmla="*/ 353568 h 3517392"/>
              <a:gd name="connsiteX4" fmla="*/ 1450848 w 8319987"/>
              <a:gd name="connsiteY4" fmla="*/ 0 h 3517392"/>
              <a:gd name="connsiteX5" fmla="*/ 1834896 w 8319987"/>
              <a:gd name="connsiteY5" fmla="*/ 6096 h 3517392"/>
              <a:gd name="connsiteX6" fmla="*/ 2183418 w 8319987"/>
              <a:gd name="connsiteY6" fmla="*/ 2048591 h 3517392"/>
              <a:gd name="connsiteX7" fmla="*/ 2554224 w 8319987"/>
              <a:gd name="connsiteY7" fmla="*/ 780288 h 3517392"/>
              <a:gd name="connsiteX8" fmla="*/ 2913888 w 8319987"/>
              <a:gd name="connsiteY8" fmla="*/ 1066800 h 3517392"/>
              <a:gd name="connsiteX9" fmla="*/ 3291840 w 8319987"/>
              <a:gd name="connsiteY9" fmla="*/ 1773936 h 3517392"/>
              <a:gd name="connsiteX10" fmla="*/ 3651504 w 8319987"/>
              <a:gd name="connsiteY10" fmla="*/ 2267712 h 3517392"/>
              <a:gd name="connsiteX11" fmla="*/ 4011168 w 8319987"/>
              <a:gd name="connsiteY11" fmla="*/ 3517392 h 3517392"/>
              <a:gd name="connsiteX12" fmla="*/ 4370832 w 8319987"/>
              <a:gd name="connsiteY12" fmla="*/ 2529840 h 3517392"/>
              <a:gd name="connsiteX13" fmla="*/ 4712681 w 8319987"/>
              <a:gd name="connsiteY13" fmla="*/ 2589728 h 3517392"/>
              <a:gd name="connsiteX14" fmla="*/ 5102352 w 8319987"/>
              <a:gd name="connsiteY14" fmla="*/ 1688592 h 3517392"/>
              <a:gd name="connsiteX15" fmla="*/ 5417557 w 8319987"/>
              <a:gd name="connsiteY15" fmla="*/ 1893980 h 3517392"/>
              <a:gd name="connsiteX16" fmla="*/ 5790727 w 8319987"/>
              <a:gd name="connsiteY16" fmla="*/ 1314190 h 3517392"/>
              <a:gd name="connsiteX17" fmla="*/ 6193536 w 8319987"/>
              <a:gd name="connsiteY17" fmla="*/ 1786128 h 3517392"/>
              <a:gd name="connsiteX18" fmla="*/ 6565392 w 8319987"/>
              <a:gd name="connsiteY18" fmla="*/ 1664208 h 3517392"/>
              <a:gd name="connsiteX19" fmla="*/ 6925056 w 8319987"/>
              <a:gd name="connsiteY19" fmla="*/ 1938528 h 3517392"/>
              <a:gd name="connsiteX20" fmla="*/ 7200480 w 8319987"/>
              <a:gd name="connsiteY20" fmla="*/ 1855328 h 3517392"/>
              <a:gd name="connsiteX21" fmla="*/ 7573650 w 8319987"/>
              <a:gd name="connsiteY21" fmla="*/ 1546106 h 3517392"/>
              <a:gd name="connsiteX22" fmla="*/ 7988281 w 8319987"/>
              <a:gd name="connsiteY22" fmla="*/ 1082274 h 3517392"/>
              <a:gd name="connsiteX23" fmla="*/ 8319987 w 8319987"/>
              <a:gd name="connsiteY23" fmla="*/ 1932633 h 3517392"/>
              <a:gd name="connsiteX0" fmla="*/ 0 w 7988281"/>
              <a:gd name="connsiteY0" fmla="*/ 859536 h 3517392"/>
              <a:gd name="connsiteX1" fmla="*/ 371856 w 7988281"/>
              <a:gd name="connsiteY1" fmla="*/ 1280160 h 3517392"/>
              <a:gd name="connsiteX2" fmla="*/ 731520 w 7988281"/>
              <a:gd name="connsiteY2" fmla="*/ 304800 h 3517392"/>
              <a:gd name="connsiteX3" fmla="*/ 1091184 w 7988281"/>
              <a:gd name="connsiteY3" fmla="*/ 353568 h 3517392"/>
              <a:gd name="connsiteX4" fmla="*/ 1450848 w 7988281"/>
              <a:gd name="connsiteY4" fmla="*/ 0 h 3517392"/>
              <a:gd name="connsiteX5" fmla="*/ 1834896 w 7988281"/>
              <a:gd name="connsiteY5" fmla="*/ 6096 h 3517392"/>
              <a:gd name="connsiteX6" fmla="*/ 2183418 w 7988281"/>
              <a:gd name="connsiteY6" fmla="*/ 2048591 h 3517392"/>
              <a:gd name="connsiteX7" fmla="*/ 2554224 w 7988281"/>
              <a:gd name="connsiteY7" fmla="*/ 780288 h 3517392"/>
              <a:gd name="connsiteX8" fmla="*/ 2913888 w 7988281"/>
              <a:gd name="connsiteY8" fmla="*/ 1066800 h 3517392"/>
              <a:gd name="connsiteX9" fmla="*/ 3291840 w 7988281"/>
              <a:gd name="connsiteY9" fmla="*/ 1773936 h 3517392"/>
              <a:gd name="connsiteX10" fmla="*/ 3651504 w 7988281"/>
              <a:gd name="connsiteY10" fmla="*/ 2267712 h 3517392"/>
              <a:gd name="connsiteX11" fmla="*/ 4011168 w 7988281"/>
              <a:gd name="connsiteY11" fmla="*/ 3517392 h 3517392"/>
              <a:gd name="connsiteX12" fmla="*/ 4370832 w 7988281"/>
              <a:gd name="connsiteY12" fmla="*/ 2529840 h 3517392"/>
              <a:gd name="connsiteX13" fmla="*/ 4712681 w 7988281"/>
              <a:gd name="connsiteY13" fmla="*/ 2589728 h 3517392"/>
              <a:gd name="connsiteX14" fmla="*/ 5102352 w 7988281"/>
              <a:gd name="connsiteY14" fmla="*/ 1688592 h 3517392"/>
              <a:gd name="connsiteX15" fmla="*/ 5417557 w 7988281"/>
              <a:gd name="connsiteY15" fmla="*/ 1893980 h 3517392"/>
              <a:gd name="connsiteX16" fmla="*/ 5790727 w 7988281"/>
              <a:gd name="connsiteY16" fmla="*/ 1314190 h 3517392"/>
              <a:gd name="connsiteX17" fmla="*/ 6193536 w 7988281"/>
              <a:gd name="connsiteY17" fmla="*/ 1786128 h 3517392"/>
              <a:gd name="connsiteX18" fmla="*/ 6565392 w 7988281"/>
              <a:gd name="connsiteY18" fmla="*/ 1664208 h 3517392"/>
              <a:gd name="connsiteX19" fmla="*/ 6925056 w 7988281"/>
              <a:gd name="connsiteY19" fmla="*/ 1938528 h 3517392"/>
              <a:gd name="connsiteX20" fmla="*/ 7200480 w 7988281"/>
              <a:gd name="connsiteY20" fmla="*/ 1855328 h 3517392"/>
              <a:gd name="connsiteX21" fmla="*/ 7573650 w 7988281"/>
              <a:gd name="connsiteY21" fmla="*/ 1546106 h 3517392"/>
              <a:gd name="connsiteX22" fmla="*/ 7988281 w 7988281"/>
              <a:gd name="connsiteY22" fmla="*/ 1082274 h 3517392"/>
              <a:gd name="connsiteX0" fmla="*/ 0 w 7573650"/>
              <a:gd name="connsiteY0" fmla="*/ 859536 h 3517392"/>
              <a:gd name="connsiteX1" fmla="*/ 371856 w 7573650"/>
              <a:gd name="connsiteY1" fmla="*/ 1280160 h 3517392"/>
              <a:gd name="connsiteX2" fmla="*/ 731520 w 7573650"/>
              <a:gd name="connsiteY2" fmla="*/ 304800 h 3517392"/>
              <a:gd name="connsiteX3" fmla="*/ 1091184 w 7573650"/>
              <a:gd name="connsiteY3" fmla="*/ 353568 h 3517392"/>
              <a:gd name="connsiteX4" fmla="*/ 1450848 w 7573650"/>
              <a:gd name="connsiteY4" fmla="*/ 0 h 3517392"/>
              <a:gd name="connsiteX5" fmla="*/ 1834896 w 7573650"/>
              <a:gd name="connsiteY5" fmla="*/ 6096 h 3517392"/>
              <a:gd name="connsiteX6" fmla="*/ 2183418 w 7573650"/>
              <a:gd name="connsiteY6" fmla="*/ 2048591 h 3517392"/>
              <a:gd name="connsiteX7" fmla="*/ 2554224 w 7573650"/>
              <a:gd name="connsiteY7" fmla="*/ 780288 h 3517392"/>
              <a:gd name="connsiteX8" fmla="*/ 2913888 w 7573650"/>
              <a:gd name="connsiteY8" fmla="*/ 1066800 h 3517392"/>
              <a:gd name="connsiteX9" fmla="*/ 3291840 w 7573650"/>
              <a:gd name="connsiteY9" fmla="*/ 1773936 h 3517392"/>
              <a:gd name="connsiteX10" fmla="*/ 3651504 w 7573650"/>
              <a:gd name="connsiteY10" fmla="*/ 2267712 h 3517392"/>
              <a:gd name="connsiteX11" fmla="*/ 4011168 w 7573650"/>
              <a:gd name="connsiteY11" fmla="*/ 3517392 h 3517392"/>
              <a:gd name="connsiteX12" fmla="*/ 4370832 w 7573650"/>
              <a:gd name="connsiteY12" fmla="*/ 2529840 h 3517392"/>
              <a:gd name="connsiteX13" fmla="*/ 4712681 w 7573650"/>
              <a:gd name="connsiteY13" fmla="*/ 2589728 h 3517392"/>
              <a:gd name="connsiteX14" fmla="*/ 5102352 w 7573650"/>
              <a:gd name="connsiteY14" fmla="*/ 1688592 h 3517392"/>
              <a:gd name="connsiteX15" fmla="*/ 5417557 w 7573650"/>
              <a:gd name="connsiteY15" fmla="*/ 1893980 h 3517392"/>
              <a:gd name="connsiteX16" fmla="*/ 5790727 w 7573650"/>
              <a:gd name="connsiteY16" fmla="*/ 1314190 h 3517392"/>
              <a:gd name="connsiteX17" fmla="*/ 6193536 w 7573650"/>
              <a:gd name="connsiteY17" fmla="*/ 1786128 h 3517392"/>
              <a:gd name="connsiteX18" fmla="*/ 6565392 w 7573650"/>
              <a:gd name="connsiteY18" fmla="*/ 1664208 h 3517392"/>
              <a:gd name="connsiteX19" fmla="*/ 6925056 w 7573650"/>
              <a:gd name="connsiteY19" fmla="*/ 1938528 h 3517392"/>
              <a:gd name="connsiteX20" fmla="*/ 7200480 w 7573650"/>
              <a:gd name="connsiteY20" fmla="*/ 1855328 h 3517392"/>
              <a:gd name="connsiteX21" fmla="*/ 7573650 w 7573650"/>
              <a:gd name="connsiteY21" fmla="*/ 1546106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700717 h 3517392"/>
              <a:gd name="connsiteX0" fmla="*/ 0 w 7615111"/>
              <a:gd name="connsiteY0" fmla="*/ 859536 h 3517392"/>
              <a:gd name="connsiteX1" fmla="*/ 371856 w 7615111"/>
              <a:gd name="connsiteY1" fmla="*/ 1280160 h 3517392"/>
              <a:gd name="connsiteX2" fmla="*/ 731520 w 7615111"/>
              <a:gd name="connsiteY2" fmla="*/ 304800 h 3517392"/>
              <a:gd name="connsiteX3" fmla="*/ 1091184 w 7615111"/>
              <a:gd name="connsiteY3" fmla="*/ 353568 h 3517392"/>
              <a:gd name="connsiteX4" fmla="*/ 1450848 w 7615111"/>
              <a:gd name="connsiteY4" fmla="*/ 0 h 3517392"/>
              <a:gd name="connsiteX5" fmla="*/ 1834896 w 7615111"/>
              <a:gd name="connsiteY5" fmla="*/ 6096 h 3517392"/>
              <a:gd name="connsiteX6" fmla="*/ 2183418 w 7615111"/>
              <a:gd name="connsiteY6" fmla="*/ 2048591 h 3517392"/>
              <a:gd name="connsiteX7" fmla="*/ 2554224 w 7615111"/>
              <a:gd name="connsiteY7" fmla="*/ 780288 h 3517392"/>
              <a:gd name="connsiteX8" fmla="*/ 2913888 w 7615111"/>
              <a:gd name="connsiteY8" fmla="*/ 1066800 h 3517392"/>
              <a:gd name="connsiteX9" fmla="*/ 3291840 w 7615111"/>
              <a:gd name="connsiteY9" fmla="*/ 1773936 h 3517392"/>
              <a:gd name="connsiteX10" fmla="*/ 3651504 w 7615111"/>
              <a:gd name="connsiteY10" fmla="*/ 2267712 h 3517392"/>
              <a:gd name="connsiteX11" fmla="*/ 4011168 w 7615111"/>
              <a:gd name="connsiteY11" fmla="*/ 3517392 h 3517392"/>
              <a:gd name="connsiteX12" fmla="*/ 4370832 w 7615111"/>
              <a:gd name="connsiteY12" fmla="*/ 2529840 h 3517392"/>
              <a:gd name="connsiteX13" fmla="*/ 4712681 w 7615111"/>
              <a:gd name="connsiteY13" fmla="*/ 2589728 h 3517392"/>
              <a:gd name="connsiteX14" fmla="*/ 5102352 w 7615111"/>
              <a:gd name="connsiteY14" fmla="*/ 1688592 h 3517392"/>
              <a:gd name="connsiteX15" fmla="*/ 5417557 w 7615111"/>
              <a:gd name="connsiteY15" fmla="*/ 1893980 h 3517392"/>
              <a:gd name="connsiteX16" fmla="*/ 5790727 w 7615111"/>
              <a:gd name="connsiteY16" fmla="*/ 1314190 h 3517392"/>
              <a:gd name="connsiteX17" fmla="*/ 6193536 w 7615111"/>
              <a:gd name="connsiteY17" fmla="*/ 1786128 h 3517392"/>
              <a:gd name="connsiteX18" fmla="*/ 6565392 w 7615111"/>
              <a:gd name="connsiteY18" fmla="*/ 1664208 h 3517392"/>
              <a:gd name="connsiteX19" fmla="*/ 6925056 w 7615111"/>
              <a:gd name="connsiteY19" fmla="*/ 1938528 h 3517392"/>
              <a:gd name="connsiteX20" fmla="*/ 7200480 w 7615111"/>
              <a:gd name="connsiteY20" fmla="*/ 1855328 h 3517392"/>
              <a:gd name="connsiteX21" fmla="*/ 7615111 w 7615111"/>
              <a:gd name="connsiteY21" fmla="*/ 1546106 h 3517392"/>
              <a:gd name="connsiteX0" fmla="*/ 0 w 7683488"/>
              <a:gd name="connsiteY0" fmla="*/ 859536 h 3517392"/>
              <a:gd name="connsiteX1" fmla="*/ 371856 w 7683488"/>
              <a:gd name="connsiteY1" fmla="*/ 1280160 h 3517392"/>
              <a:gd name="connsiteX2" fmla="*/ 731520 w 7683488"/>
              <a:gd name="connsiteY2" fmla="*/ 304800 h 3517392"/>
              <a:gd name="connsiteX3" fmla="*/ 1091184 w 7683488"/>
              <a:gd name="connsiteY3" fmla="*/ 353568 h 3517392"/>
              <a:gd name="connsiteX4" fmla="*/ 1450848 w 7683488"/>
              <a:gd name="connsiteY4" fmla="*/ 0 h 3517392"/>
              <a:gd name="connsiteX5" fmla="*/ 1834896 w 7683488"/>
              <a:gd name="connsiteY5" fmla="*/ 6096 h 3517392"/>
              <a:gd name="connsiteX6" fmla="*/ 2183418 w 7683488"/>
              <a:gd name="connsiteY6" fmla="*/ 2048591 h 3517392"/>
              <a:gd name="connsiteX7" fmla="*/ 2554224 w 7683488"/>
              <a:gd name="connsiteY7" fmla="*/ 780288 h 3517392"/>
              <a:gd name="connsiteX8" fmla="*/ 2913888 w 7683488"/>
              <a:gd name="connsiteY8" fmla="*/ 1066800 h 3517392"/>
              <a:gd name="connsiteX9" fmla="*/ 3291840 w 7683488"/>
              <a:gd name="connsiteY9" fmla="*/ 1773936 h 3517392"/>
              <a:gd name="connsiteX10" fmla="*/ 3651504 w 7683488"/>
              <a:gd name="connsiteY10" fmla="*/ 2267712 h 3517392"/>
              <a:gd name="connsiteX11" fmla="*/ 4011168 w 7683488"/>
              <a:gd name="connsiteY11" fmla="*/ 3517392 h 3517392"/>
              <a:gd name="connsiteX12" fmla="*/ 4370832 w 7683488"/>
              <a:gd name="connsiteY12" fmla="*/ 2529840 h 3517392"/>
              <a:gd name="connsiteX13" fmla="*/ 4712681 w 7683488"/>
              <a:gd name="connsiteY13" fmla="*/ 2589728 h 3517392"/>
              <a:gd name="connsiteX14" fmla="*/ 5102352 w 7683488"/>
              <a:gd name="connsiteY14" fmla="*/ 1688592 h 3517392"/>
              <a:gd name="connsiteX15" fmla="*/ 5417557 w 7683488"/>
              <a:gd name="connsiteY15" fmla="*/ 1893980 h 3517392"/>
              <a:gd name="connsiteX16" fmla="*/ 5790727 w 7683488"/>
              <a:gd name="connsiteY16" fmla="*/ 1314190 h 3517392"/>
              <a:gd name="connsiteX17" fmla="*/ 6193536 w 7683488"/>
              <a:gd name="connsiteY17" fmla="*/ 1786128 h 3517392"/>
              <a:gd name="connsiteX18" fmla="*/ 6565392 w 7683488"/>
              <a:gd name="connsiteY18" fmla="*/ 1664208 h 3517392"/>
              <a:gd name="connsiteX19" fmla="*/ 6925056 w 7683488"/>
              <a:gd name="connsiteY19" fmla="*/ 1938528 h 3517392"/>
              <a:gd name="connsiteX20" fmla="*/ 7200480 w 7683488"/>
              <a:gd name="connsiteY20" fmla="*/ 1855328 h 3517392"/>
              <a:gd name="connsiteX21" fmla="*/ 7615111 w 7683488"/>
              <a:gd name="connsiteY21" fmla="*/ 1546106 h 3517392"/>
              <a:gd name="connsiteX22" fmla="*/ 7610745 w 7683488"/>
              <a:gd name="connsiteY22" fmla="*/ 1548134 h 3517392"/>
              <a:gd name="connsiteX0" fmla="*/ 0 w 7947729"/>
              <a:gd name="connsiteY0" fmla="*/ 859536 h 3517392"/>
              <a:gd name="connsiteX1" fmla="*/ 371856 w 7947729"/>
              <a:gd name="connsiteY1" fmla="*/ 1280160 h 3517392"/>
              <a:gd name="connsiteX2" fmla="*/ 731520 w 7947729"/>
              <a:gd name="connsiteY2" fmla="*/ 304800 h 3517392"/>
              <a:gd name="connsiteX3" fmla="*/ 1091184 w 7947729"/>
              <a:gd name="connsiteY3" fmla="*/ 353568 h 3517392"/>
              <a:gd name="connsiteX4" fmla="*/ 1450848 w 7947729"/>
              <a:gd name="connsiteY4" fmla="*/ 0 h 3517392"/>
              <a:gd name="connsiteX5" fmla="*/ 1834896 w 7947729"/>
              <a:gd name="connsiteY5" fmla="*/ 6096 h 3517392"/>
              <a:gd name="connsiteX6" fmla="*/ 2183418 w 7947729"/>
              <a:gd name="connsiteY6" fmla="*/ 2048591 h 3517392"/>
              <a:gd name="connsiteX7" fmla="*/ 2554224 w 7947729"/>
              <a:gd name="connsiteY7" fmla="*/ 780288 h 3517392"/>
              <a:gd name="connsiteX8" fmla="*/ 2913888 w 7947729"/>
              <a:gd name="connsiteY8" fmla="*/ 1066800 h 3517392"/>
              <a:gd name="connsiteX9" fmla="*/ 3291840 w 7947729"/>
              <a:gd name="connsiteY9" fmla="*/ 1773936 h 3517392"/>
              <a:gd name="connsiteX10" fmla="*/ 3651504 w 7947729"/>
              <a:gd name="connsiteY10" fmla="*/ 2267712 h 3517392"/>
              <a:gd name="connsiteX11" fmla="*/ 4011168 w 7947729"/>
              <a:gd name="connsiteY11" fmla="*/ 3517392 h 3517392"/>
              <a:gd name="connsiteX12" fmla="*/ 4370832 w 7947729"/>
              <a:gd name="connsiteY12" fmla="*/ 2529840 h 3517392"/>
              <a:gd name="connsiteX13" fmla="*/ 4712681 w 7947729"/>
              <a:gd name="connsiteY13" fmla="*/ 2589728 h 3517392"/>
              <a:gd name="connsiteX14" fmla="*/ 5102352 w 7947729"/>
              <a:gd name="connsiteY14" fmla="*/ 1688592 h 3517392"/>
              <a:gd name="connsiteX15" fmla="*/ 5417557 w 7947729"/>
              <a:gd name="connsiteY15" fmla="*/ 1893980 h 3517392"/>
              <a:gd name="connsiteX16" fmla="*/ 5790727 w 7947729"/>
              <a:gd name="connsiteY16" fmla="*/ 1314190 h 3517392"/>
              <a:gd name="connsiteX17" fmla="*/ 6193536 w 7947729"/>
              <a:gd name="connsiteY17" fmla="*/ 1786128 h 3517392"/>
              <a:gd name="connsiteX18" fmla="*/ 6565392 w 7947729"/>
              <a:gd name="connsiteY18" fmla="*/ 1664208 h 3517392"/>
              <a:gd name="connsiteX19" fmla="*/ 6925056 w 7947729"/>
              <a:gd name="connsiteY19" fmla="*/ 1938528 h 3517392"/>
              <a:gd name="connsiteX20" fmla="*/ 7200480 w 7947729"/>
              <a:gd name="connsiteY20" fmla="*/ 1855328 h 3517392"/>
              <a:gd name="connsiteX21" fmla="*/ 7615111 w 7947729"/>
              <a:gd name="connsiteY21" fmla="*/ 1546106 h 3517392"/>
              <a:gd name="connsiteX22" fmla="*/ 7946818 w 7947729"/>
              <a:gd name="connsiteY22" fmla="*/ 1082274 h 3517392"/>
              <a:gd name="connsiteX0" fmla="*/ 0 w 7999718"/>
              <a:gd name="connsiteY0" fmla="*/ 859536 h 3517392"/>
              <a:gd name="connsiteX1" fmla="*/ 371856 w 7999718"/>
              <a:gd name="connsiteY1" fmla="*/ 1280160 h 3517392"/>
              <a:gd name="connsiteX2" fmla="*/ 731520 w 7999718"/>
              <a:gd name="connsiteY2" fmla="*/ 304800 h 3517392"/>
              <a:gd name="connsiteX3" fmla="*/ 1091184 w 7999718"/>
              <a:gd name="connsiteY3" fmla="*/ 353568 h 3517392"/>
              <a:gd name="connsiteX4" fmla="*/ 1450848 w 7999718"/>
              <a:gd name="connsiteY4" fmla="*/ 0 h 3517392"/>
              <a:gd name="connsiteX5" fmla="*/ 1834896 w 7999718"/>
              <a:gd name="connsiteY5" fmla="*/ 6096 h 3517392"/>
              <a:gd name="connsiteX6" fmla="*/ 2183418 w 7999718"/>
              <a:gd name="connsiteY6" fmla="*/ 2048591 h 3517392"/>
              <a:gd name="connsiteX7" fmla="*/ 2554224 w 7999718"/>
              <a:gd name="connsiteY7" fmla="*/ 780288 h 3517392"/>
              <a:gd name="connsiteX8" fmla="*/ 2913888 w 7999718"/>
              <a:gd name="connsiteY8" fmla="*/ 1066800 h 3517392"/>
              <a:gd name="connsiteX9" fmla="*/ 3291840 w 7999718"/>
              <a:gd name="connsiteY9" fmla="*/ 1773936 h 3517392"/>
              <a:gd name="connsiteX10" fmla="*/ 3651504 w 7999718"/>
              <a:gd name="connsiteY10" fmla="*/ 2267712 h 3517392"/>
              <a:gd name="connsiteX11" fmla="*/ 4011168 w 7999718"/>
              <a:gd name="connsiteY11" fmla="*/ 3517392 h 3517392"/>
              <a:gd name="connsiteX12" fmla="*/ 4370832 w 7999718"/>
              <a:gd name="connsiteY12" fmla="*/ 2529840 h 3517392"/>
              <a:gd name="connsiteX13" fmla="*/ 4712681 w 7999718"/>
              <a:gd name="connsiteY13" fmla="*/ 2589728 h 3517392"/>
              <a:gd name="connsiteX14" fmla="*/ 5102352 w 7999718"/>
              <a:gd name="connsiteY14" fmla="*/ 1688592 h 3517392"/>
              <a:gd name="connsiteX15" fmla="*/ 5417557 w 7999718"/>
              <a:gd name="connsiteY15" fmla="*/ 1893980 h 3517392"/>
              <a:gd name="connsiteX16" fmla="*/ 5790727 w 7999718"/>
              <a:gd name="connsiteY16" fmla="*/ 1314190 h 3517392"/>
              <a:gd name="connsiteX17" fmla="*/ 6193536 w 7999718"/>
              <a:gd name="connsiteY17" fmla="*/ 1786128 h 3517392"/>
              <a:gd name="connsiteX18" fmla="*/ 6565392 w 7999718"/>
              <a:gd name="connsiteY18" fmla="*/ 1664208 h 3517392"/>
              <a:gd name="connsiteX19" fmla="*/ 6925056 w 7999718"/>
              <a:gd name="connsiteY19" fmla="*/ 1938528 h 3517392"/>
              <a:gd name="connsiteX20" fmla="*/ 7200480 w 7999718"/>
              <a:gd name="connsiteY20" fmla="*/ 1855328 h 3517392"/>
              <a:gd name="connsiteX21" fmla="*/ 7615111 w 7999718"/>
              <a:gd name="connsiteY21" fmla="*/ 1546106 h 3517392"/>
              <a:gd name="connsiteX22" fmla="*/ 7946818 w 7999718"/>
              <a:gd name="connsiteY22" fmla="*/ 1082274 h 3517392"/>
              <a:gd name="connsiteX23" fmla="*/ 7932510 w 7999718"/>
              <a:gd name="connsiteY23" fmla="*/ 1075480 h 3517392"/>
              <a:gd name="connsiteX0" fmla="*/ 0 w 8322968"/>
              <a:gd name="connsiteY0" fmla="*/ 859536 h 3517392"/>
              <a:gd name="connsiteX1" fmla="*/ 371856 w 8322968"/>
              <a:gd name="connsiteY1" fmla="*/ 1280160 h 3517392"/>
              <a:gd name="connsiteX2" fmla="*/ 731520 w 8322968"/>
              <a:gd name="connsiteY2" fmla="*/ 304800 h 3517392"/>
              <a:gd name="connsiteX3" fmla="*/ 1091184 w 8322968"/>
              <a:gd name="connsiteY3" fmla="*/ 353568 h 3517392"/>
              <a:gd name="connsiteX4" fmla="*/ 1450848 w 8322968"/>
              <a:gd name="connsiteY4" fmla="*/ 0 h 3517392"/>
              <a:gd name="connsiteX5" fmla="*/ 1834896 w 8322968"/>
              <a:gd name="connsiteY5" fmla="*/ 6096 h 3517392"/>
              <a:gd name="connsiteX6" fmla="*/ 2183418 w 8322968"/>
              <a:gd name="connsiteY6" fmla="*/ 2048591 h 3517392"/>
              <a:gd name="connsiteX7" fmla="*/ 2554224 w 8322968"/>
              <a:gd name="connsiteY7" fmla="*/ 780288 h 3517392"/>
              <a:gd name="connsiteX8" fmla="*/ 2913888 w 8322968"/>
              <a:gd name="connsiteY8" fmla="*/ 1066800 h 3517392"/>
              <a:gd name="connsiteX9" fmla="*/ 3291840 w 8322968"/>
              <a:gd name="connsiteY9" fmla="*/ 1773936 h 3517392"/>
              <a:gd name="connsiteX10" fmla="*/ 3651504 w 8322968"/>
              <a:gd name="connsiteY10" fmla="*/ 2267712 h 3517392"/>
              <a:gd name="connsiteX11" fmla="*/ 4011168 w 8322968"/>
              <a:gd name="connsiteY11" fmla="*/ 3517392 h 3517392"/>
              <a:gd name="connsiteX12" fmla="*/ 4370832 w 8322968"/>
              <a:gd name="connsiteY12" fmla="*/ 2529840 h 3517392"/>
              <a:gd name="connsiteX13" fmla="*/ 4712681 w 8322968"/>
              <a:gd name="connsiteY13" fmla="*/ 2589728 h 3517392"/>
              <a:gd name="connsiteX14" fmla="*/ 5102352 w 8322968"/>
              <a:gd name="connsiteY14" fmla="*/ 1688592 h 3517392"/>
              <a:gd name="connsiteX15" fmla="*/ 5417557 w 8322968"/>
              <a:gd name="connsiteY15" fmla="*/ 1893980 h 3517392"/>
              <a:gd name="connsiteX16" fmla="*/ 5790727 w 8322968"/>
              <a:gd name="connsiteY16" fmla="*/ 1314190 h 3517392"/>
              <a:gd name="connsiteX17" fmla="*/ 6193536 w 8322968"/>
              <a:gd name="connsiteY17" fmla="*/ 1786128 h 3517392"/>
              <a:gd name="connsiteX18" fmla="*/ 6565392 w 8322968"/>
              <a:gd name="connsiteY18" fmla="*/ 1664208 h 3517392"/>
              <a:gd name="connsiteX19" fmla="*/ 6925056 w 8322968"/>
              <a:gd name="connsiteY19" fmla="*/ 1938528 h 3517392"/>
              <a:gd name="connsiteX20" fmla="*/ 7200480 w 8322968"/>
              <a:gd name="connsiteY20" fmla="*/ 1855328 h 3517392"/>
              <a:gd name="connsiteX21" fmla="*/ 7615111 w 8322968"/>
              <a:gd name="connsiteY21" fmla="*/ 1546106 h 3517392"/>
              <a:gd name="connsiteX22" fmla="*/ 7946818 w 8322968"/>
              <a:gd name="connsiteY22" fmla="*/ 1082274 h 3517392"/>
              <a:gd name="connsiteX23" fmla="*/ 8319987 w 8322968"/>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0 w 7951112"/>
              <a:gd name="connsiteY0" fmla="*/ 1280160 h 3517392"/>
              <a:gd name="connsiteX1" fmla="*/ 798 w 7951112"/>
              <a:gd name="connsiteY1" fmla="*/ 1277162 h 3517392"/>
              <a:gd name="connsiteX2" fmla="*/ 359664 w 7951112"/>
              <a:gd name="connsiteY2" fmla="*/ 304800 h 3517392"/>
              <a:gd name="connsiteX3" fmla="*/ 719328 w 7951112"/>
              <a:gd name="connsiteY3" fmla="*/ 353568 h 3517392"/>
              <a:gd name="connsiteX4" fmla="*/ 1078992 w 7951112"/>
              <a:gd name="connsiteY4" fmla="*/ 0 h 3517392"/>
              <a:gd name="connsiteX5" fmla="*/ 1463040 w 7951112"/>
              <a:gd name="connsiteY5" fmla="*/ 6096 h 3517392"/>
              <a:gd name="connsiteX6" fmla="*/ 1811562 w 7951112"/>
              <a:gd name="connsiteY6" fmla="*/ 2048591 h 3517392"/>
              <a:gd name="connsiteX7" fmla="*/ 2182368 w 7951112"/>
              <a:gd name="connsiteY7" fmla="*/ 780288 h 3517392"/>
              <a:gd name="connsiteX8" fmla="*/ 2542032 w 7951112"/>
              <a:gd name="connsiteY8" fmla="*/ 1066800 h 3517392"/>
              <a:gd name="connsiteX9" fmla="*/ 2919984 w 7951112"/>
              <a:gd name="connsiteY9" fmla="*/ 1773936 h 3517392"/>
              <a:gd name="connsiteX10" fmla="*/ 3279648 w 7951112"/>
              <a:gd name="connsiteY10" fmla="*/ 2267712 h 3517392"/>
              <a:gd name="connsiteX11" fmla="*/ 3639312 w 7951112"/>
              <a:gd name="connsiteY11" fmla="*/ 3517392 h 3517392"/>
              <a:gd name="connsiteX12" fmla="*/ 3998976 w 7951112"/>
              <a:gd name="connsiteY12" fmla="*/ 2529840 h 3517392"/>
              <a:gd name="connsiteX13" fmla="*/ 4340825 w 7951112"/>
              <a:gd name="connsiteY13" fmla="*/ 2589728 h 3517392"/>
              <a:gd name="connsiteX14" fmla="*/ 4730496 w 7951112"/>
              <a:gd name="connsiteY14" fmla="*/ 1688592 h 3517392"/>
              <a:gd name="connsiteX15" fmla="*/ 5045701 w 7951112"/>
              <a:gd name="connsiteY15" fmla="*/ 1893980 h 3517392"/>
              <a:gd name="connsiteX16" fmla="*/ 5418871 w 7951112"/>
              <a:gd name="connsiteY16" fmla="*/ 1314190 h 3517392"/>
              <a:gd name="connsiteX17" fmla="*/ 5821680 w 7951112"/>
              <a:gd name="connsiteY17" fmla="*/ 1786128 h 3517392"/>
              <a:gd name="connsiteX18" fmla="*/ 6193536 w 7951112"/>
              <a:gd name="connsiteY18" fmla="*/ 1664208 h 3517392"/>
              <a:gd name="connsiteX19" fmla="*/ 6553200 w 7951112"/>
              <a:gd name="connsiteY19" fmla="*/ 1938528 h 3517392"/>
              <a:gd name="connsiteX20" fmla="*/ 6828624 w 7951112"/>
              <a:gd name="connsiteY20" fmla="*/ 1855328 h 3517392"/>
              <a:gd name="connsiteX21" fmla="*/ 7243255 w 7951112"/>
              <a:gd name="connsiteY21" fmla="*/ 1546106 h 3517392"/>
              <a:gd name="connsiteX22" fmla="*/ 7574962 w 7951112"/>
              <a:gd name="connsiteY22" fmla="*/ 1082274 h 3517392"/>
              <a:gd name="connsiteX23" fmla="*/ 7948131 w 7951112"/>
              <a:gd name="connsiteY23" fmla="*/ 1932633 h 3517392"/>
              <a:gd name="connsiteX0" fmla="*/ 0 w 7951112"/>
              <a:gd name="connsiteY0" fmla="*/ 1280160 h 3517392"/>
              <a:gd name="connsiteX1" fmla="*/ 359664 w 7951112"/>
              <a:gd name="connsiteY1" fmla="*/ 304800 h 3517392"/>
              <a:gd name="connsiteX2" fmla="*/ 719328 w 7951112"/>
              <a:gd name="connsiteY2" fmla="*/ 353568 h 3517392"/>
              <a:gd name="connsiteX3" fmla="*/ 1078992 w 7951112"/>
              <a:gd name="connsiteY3" fmla="*/ 0 h 3517392"/>
              <a:gd name="connsiteX4" fmla="*/ 1463040 w 7951112"/>
              <a:gd name="connsiteY4" fmla="*/ 6096 h 3517392"/>
              <a:gd name="connsiteX5" fmla="*/ 1811562 w 7951112"/>
              <a:gd name="connsiteY5" fmla="*/ 2048591 h 3517392"/>
              <a:gd name="connsiteX6" fmla="*/ 2182368 w 7951112"/>
              <a:gd name="connsiteY6" fmla="*/ 780288 h 3517392"/>
              <a:gd name="connsiteX7" fmla="*/ 2542032 w 7951112"/>
              <a:gd name="connsiteY7" fmla="*/ 1066800 h 3517392"/>
              <a:gd name="connsiteX8" fmla="*/ 2919984 w 7951112"/>
              <a:gd name="connsiteY8" fmla="*/ 1773936 h 3517392"/>
              <a:gd name="connsiteX9" fmla="*/ 3279648 w 7951112"/>
              <a:gd name="connsiteY9" fmla="*/ 2267712 h 3517392"/>
              <a:gd name="connsiteX10" fmla="*/ 3639312 w 7951112"/>
              <a:gd name="connsiteY10" fmla="*/ 3517392 h 3517392"/>
              <a:gd name="connsiteX11" fmla="*/ 3998976 w 7951112"/>
              <a:gd name="connsiteY11" fmla="*/ 2529840 h 3517392"/>
              <a:gd name="connsiteX12" fmla="*/ 4340825 w 7951112"/>
              <a:gd name="connsiteY12" fmla="*/ 2589728 h 3517392"/>
              <a:gd name="connsiteX13" fmla="*/ 4730496 w 7951112"/>
              <a:gd name="connsiteY13" fmla="*/ 1688592 h 3517392"/>
              <a:gd name="connsiteX14" fmla="*/ 5045701 w 7951112"/>
              <a:gd name="connsiteY14" fmla="*/ 1893980 h 3517392"/>
              <a:gd name="connsiteX15" fmla="*/ 5418871 w 7951112"/>
              <a:gd name="connsiteY15" fmla="*/ 1314190 h 3517392"/>
              <a:gd name="connsiteX16" fmla="*/ 5821680 w 7951112"/>
              <a:gd name="connsiteY16" fmla="*/ 1786128 h 3517392"/>
              <a:gd name="connsiteX17" fmla="*/ 6193536 w 7951112"/>
              <a:gd name="connsiteY17" fmla="*/ 1664208 h 3517392"/>
              <a:gd name="connsiteX18" fmla="*/ 6553200 w 7951112"/>
              <a:gd name="connsiteY18" fmla="*/ 1938528 h 3517392"/>
              <a:gd name="connsiteX19" fmla="*/ 6828624 w 7951112"/>
              <a:gd name="connsiteY19" fmla="*/ 1855328 h 3517392"/>
              <a:gd name="connsiteX20" fmla="*/ 7243255 w 7951112"/>
              <a:gd name="connsiteY20" fmla="*/ 1546106 h 3517392"/>
              <a:gd name="connsiteX21" fmla="*/ 7574962 w 7951112"/>
              <a:gd name="connsiteY21" fmla="*/ 1082274 h 3517392"/>
              <a:gd name="connsiteX22" fmla="*/ 7948131 w 7951112"/>
              <a:gd name="connsiteY22" fmla="*/ 1932633 h 3517392"/>
              <a:gd name="connsiteX0" fmla="*/ 1 w 7591449"/>
              <a:gd name="connsiteY0" fmla="*/ 304800 h 3517392"/>
              <a:gd name="connsiteX1" fmla="*/ 359665 w 7591449"/>
              <a:gd name="connsiteY1" fmla="*/ 353568 h 3517392"/>
              <a:gd name="connsiteX2" fmla="*/ 719329 w 7591449"/>
              <a:gd name="connsiteY2" fmla="*/ 0 h 3517392"/>
              <a:gd name="connsiteX3" fmla="*/ 1103377 w 7591449"/>
              <a:gd name="connsiteY3" fmla="*/ 6096 h 3517392"/>
              <a:gd name="connsiteX4" fmla="*/ 1451899 w 7591449"/>
              <a:gd name="connsiteY4" fmla="*/ 2048591 h 3517392"/>
              <a:gd name="connsiteX5" fmla="*/ 1822705 w 7591449"/>
              <a:gd name="connsiteY5" fmla="*/ 780288 h 3517392"/>
              <a:gd name="connsiteX6" fmla="*/ 2182369 w 7591449"/>
              <a:gd name="connsiteY6" fmla="*/ 1066800 h 3517392"/>
              <a:gd name="connsiteX7" fmla="*/ 2560321 w 7591449"/>
              <a:gd name="connsiteY7" fmla="*/ 1773936 h 3517392"/>
              <a:gd name="connsiteX8" fmla="*/ 2919985 w 7591449"/>
              <a:gd name="connsiteY8" fmla="*/ 2267712 h 3517392"/>
              <a:gd name="connsiteX9" fmla="*/ 3279649 w 7591449"/>
              <a:gd name="connsiteY9" fmla="*/ 3517392 h 3517392"/>
              <a:gd name="connsiteX10" fmla="*/ 3639313 w 7591449"/>
              <a:gd name="connsiteY10" fmla="*/ 2529840 h 3517392"/>
              <a:gd name="connsiteX11" fmla="*/ 3981162 w 7591449"/>
              <a:gd name="connsiteY11" fmla="*/ 2589728 h 3517392"/>
              <a:gd name="connsiteX12" fmla="*/ 4370833 w 7591449"/>
              <a:gd name="connsiteY12" fmla="*/ 1688592 h 3517392"/>
              <a:gd name="connsiteX13" fmla="*/ 4686038 w 7591449"/>
              <a:gd name="connsiteY13" fmla="*/ 1893980 h 3517392"/>
              <a:gd name="connsiteX14" fmla="*/ 5059208 w 7591449"/>
              <a:gd name="connsiteY14" fmla="*/ 1314190 h 3517392"/>
              <a:gd name="connsiteX15" fmla="*/ 5462017 w 7591449"/>
              <a:gd name="connsiteY15" fmla="*/ 1786128 h 3517392"/>
              <a:gd name="connsiteX16" fmla="*/ 5833873 w 7591449"/>
              <a:gd name="connsiteY16" fmla="*/ 1664208 h 3517392"/>
              <a:gd name="connsiteX17" fmla="*/ 6193537 w 7591449"/>
              <a:gd name="connsiteY17" fmla="*/ 1938528 h 3517392"/>
              <a:gd name="connsiteX18" fmla="*/ 6468961 w 7591449"/>
              <a:gd name="connsiteY18" fmla="*/ 1855328 h 3517392"/>
              <a:gd name="connsiteX19" fmla="*/ 6883592 w 7591449"/>
              <a:gd name="connsiteY19" fmla="*/ 1546106 h 3517392"/>
              <a:gd name="connsiteX20" fmla="*/ 7215299 w 7591449"/>
              <a:gd name="connsiteY20" fmla="*/ 1082274 h 3517392"/>
              <a:gd name="connsiteX21" fmla="*/ 7588468 w 7591449"/>
              <a:gd name="connsiteY21" fmla="*/ 1932633 h 3517392"/>
              <a:gd name="connsiteX0" fmla="*/ 0 w 7591448"/>
              <a:gd name="connsiteY0" fmla="*/ 298704 h 3511296"/>
              <a:gd name="connsiteX1" fmla="*/ 359664 w 7591448"/>
              <a:gd name="connsiteY1" fmla="*/ 347472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298704 h 3511296"/>
              <a:gd name="connsiteX1" fmla="*/ 1103376 w 7591448"/>
              <a:gd name="connsiteY1" fmla="*/ 0 h 3511296"/>
              <a:gd name="connsiteX2" fmla="*/ 1451898 w 7591448"/>
              <a:gd name="connsiteY2" fmla="*/ 2042495 h 3511296"/>
              <a:gd name="connsiteX3" fmla="*/ 1822704 w 7591448"/>
              <a:gd name="connsiteY3" fmla="*/ 774192 h 3511296"/>
              <a:gd name="connsiteX4" fmla="*/ 2182368 w 7591448"/>
              <a:gd name="connsiteY4" fmla="*/ 1060704 h 3511296"/>
              <a:gd name="connsiteX5" fmla="*/ 2560320 w 7591448"/>
              <a:gd name="connsiteY5" fmla="*/ 1767840 h 3511296"/>
              <a:gd name="connsiteX6" fmla="*/ 2919984 w 7591448"/>
              <a:gd name="connsiteY6" fmla="*/ 2261616 h 3511296"/>
              <a:gd name="connsiteX7" fmla="*/ 3279648 w 7591448"/>
              <a:gd name="connsiteY7" fmla="*/ 3511296 h 3511296"/>
              <a:gd name="connsiteX8" fmla="*/ 3639312 w 7591448"/>
              <a:gd name="connsiteY8" fmla="*/ 2523744 h 3511296"/>
              <a:gd name="connsiteX9" fmla="*/ 3981161 w 7591448"/>
              <a:gd name="connsiteY9" fmla="*/ 2583632 h 3511296"/>
              <a:gd name="connsiteX10" fmla="*/ 4370832 w 7591448"/>
              <a:gd name="connsiteY10" fmla="*/ 1682496 h 3511296"/>
              <a:gd name="connsiteX11" fmla="*/ 4686037 w 7591448"/>
              <a:gd name="connsiteY11" fmla="*/ 1887884 h 3511296"/>
              <a:gd name="connsiteX12" fmla="*/ 5059207 w 7591448"/>
              <a:gd name="connsiteY12" fmla="*/ 1308094 h 3511296"/>
              <a:gd name="connsiteX13" fmla="*/ 5462016 w 7591448"/>
              <a:gd name="connsiteY13" fmla="*/ 1780032 h 3511296"/>
              <a:gd name="connsiteX14" fmla="*/ 5833872 w 7591448"/>
              <a:gd name="connsiteY14" fmla="*/ 1658112 h 3511296"/>
              <a:gd name="connsiteX15" fmla="*/ 6193536 w 7591448"/>
              <a:gd name="connsiteY15" fmla="*/ 1932432 h 3511296"/>
              <a:gd name="connsiteX16" fmla="*/ 6468960 w 7591448"/>
              <a:gd name="connsiteY16" fmla="*/ 1849232 h 3511296"/>
              <a:gd name="connsiteX17" fmla="*/ 6883591 w 7591448"/>
              <a:gd name="connsiteY17" fmla="*/ 1540010 h 3511296"/>
              <a:gd name="connsiteX18" fmla="*/ 7215298 w 7591448"/>
              <a:gd name="connsiteY18" fmla="*/ 1076178 h 3511296"/>
              <a:gd name="connsiteX19" fmla="*/ 7588467 w 7591448"/>
              <a:gd name="connsiteY19" fmla="*/ 1926537 h 3511296"/>
              <a:gd name="connsiteX0" fmla="*/ 0 w 7591448"/>
              <a:gd name="connsiteY0" fmla="*/ 298704 h 3511296"/>
              <a:gd name="connsiteX1" fmla="*/ 625611 w 7591448"/>
              <a:gd name="connsiteY1" fmla="*/ 1192137 h 3511296"/>
              <a:gd name="connsiteX2" fmla="*/ 1103376 w 7591448"/>
              <a:gd name="connsiteY2" fmla="*/ 0 h 3511296"/>
              <a:gd name="connsiteX3" fmla="*/ 1451898 w 7591448"/>
              <a:gd name="connsiteY3" fmla="*/ 2042495 h 3511296"/>
              <a:gd name="connsiteX4" fmla="*/ 1822704 w 7591448"/>
              <a:gd name="connsiteY4" fmla="*/ 774192 h 3511296"/>
              <a:gd name="connsiteX5" fmla="*/ 2182368 w 7591448"/>
              <a:gd name="connsiteY5" fmla="*/ 1060704 h 3511296"/>
              <a:gd name="connsiteX6" fmla="*/ 2560320 w 7591448"/>
              <a:gd name="connsiteY6" fmla="*/ 1767840 h 3511296"/>
              <a:gd name="connsiteX7" fmla="*/ 2919984 w 7591448"/>
              <a:gd name="connsiteY7" fmla="*/ 2261616 h 3511296"/>
              <a:gd name="connsiteX8" fmla="*/ 3279648 w 7591448"/>
              <a:gd name="connsiteY8" fmla="*/ 3511296 h 3511296"/>
              <a:gd name="connsiteX9" fmla="*/ 3639312 w 7591448"/>
              <a:gd name="connsiteY9" fmla="*/ 2523744 h 3511296"/>
              <a:gd name="connsiteX10" fmla="*/ 3981161 w 7591448"/>
              <a:gd name="connsiteY10" fmla="*/ 2583632 h 3511296"/>
              <a:gd name="connsiteX11" fmla="*/ 4370832 w 7591448"/>
              <a:gd name="connsiteY11" fmla="*/ 1682496 h 3511296"/>
              <a:gd name="connsiteX12" fmla="*/ 4686037 w 7591448"/>
              <a:gd name="connsiteY12" fmla="*/ 1887884 h 3511296"/>
              <a:gd name="connsiteX13" fmla="*/ 5059207 w 7591448"/>
              <a:gd name="connsiteY13" fmla="*/ 1308094 h 3511296"/>
              <a:gd name="connsiteX14" fmla="*/ 5462016 w 7591448"/>
              <a:gd name="connsiteY14" fmla="*/ 1780032 h 3511296"/>
              <a:gd name="connsiteX15" fmla="*/ 5833872 w 7591448"/>
              <a:gd name="connsiteY15" fmla="*/ 1658112 h 3511296"/>
              <a:gd name="connsiteX16" fmla="*/ 6193536 w 7591448"/>
              <a:gd name="connsiteY16" fmla="*/ 1932432 h 3511296"/>
              <a:gd name="connsiteX17" fmla="*/ 6468960 w 7591448"/>
              <a:gd name="connsiteY17" fmla="*/ 1849232 h 3511296"/>
              <a:gd name="connsiteX18" fmla="*/ 6883591 w 7591448"/>
              <a:gd name="connsiteY18" fmla="*/ 1540010 h 3511296"/>
              <a:gd name="connsiteX19" fmla="*/ 7215298 w 7591448"/>
              <a:gd name="connsiteY19" fmla="*/ 1076178 h 3511296"/>
              <a:gd name="connsiteX20" fmla="*/ 7588467 w 7591448"/>
              <a:gd name="connsiteY20" fmla="*/ 1926537 h 3511296"/>
              <a:gd name="connsiteX0" fmla="*/ 0 w 7591448"/>
              <a:gd name="connsiteY0" fmla="*/ 0 h 3251245"/>
              <a:gd name="connsiteX1" fmla="*/ 625611 w 7591448"/>
              <a:gd name="connsiteY1" fmla="*/ 893433 h 3251245"/>
              <a:gd name="connsiteX2" fmla="*/ 1662194 w 7591448"/>
              <a:gd name="connsiteY2" fmla="*/ 3251245 h 3251245"/>
              <a:gd name="connsiteX3" fmla="*/ 1451898 w 7591448"/>
              <a:gd name="connsiteY3" fmla="*/ 1743791 h 3251245"/>
              <a:gd name="connsiteX4" fmla="*/ 1822704 w 7591448"/>
              <a:gd name="connsiteY4" fmla="*/ 475488 h 3251245"/>
              <a:gd name="connsiteX5" fmla="*/ 2182368 w 7591448"/>
              <a:gd name="connsiteY5" fmla="*/ 762000 h 3251245"/>
              <a:gd name="connsiteX6" fmla="*/ 2560320 w 7591448"/>
              <a:gd name="connsiteY6" fmla="*/ 1469136 h 3251245"/>
              <a:gd name="connsiteX7" fmla="*/ 2919984 w 7591448"/>
              <a:gd name="connsiteY7" fmla="*/ 1962912 h 3251245"/>
              <a:gd name="connsiteX8" fmla="*/ 3279648 w 7591448"/>
              <a:gd name="connsiteY8" fmla="*/ 3212592 h 3251245"/>
              <a:gd name="connsiteX9" fmla="*/ 3639312 w 7591448"/>
              <a:gd name="connsiteY9" fmla="*/ 2225040 h 3251245"/>
              <a:gd name="connsiteX10" fmla="*/ 3981161 w 7591448"/>
              <a:gd name="connsiteY10" fmla="*/ 2284928 h 3251245"/>
              <a:gd name="connsiteX11" fmla="*/ 4370832 w 7591448"/>
              <a:gd name="connsiteY11" fmla="*/ 1383792 h 3251245"/>
              <a:gd name="connsiteX12" fmla="*/ 4686037 w 7591448"/>
              <a:gd name="connsiteY12" fmla="*/ 1589180 h 3251245"/>
              <a:gd name="connsiteX13" fmla="*/ 5059207 w 7591448"/>
              <a:gd name="connsiteY13" fmla="*/ 1009390 h 3251245"/>
              <a:gd name="connsiteX14" fmla="*/ 5462016 w 7591448"/>
              <a:gd name="connsiteY14" fmla="*/ 1481328 h 3251245"/>
              <a:gd name="connsiteX15" fmla="*/ 5833872 w 7591448"/>
              <a:gd name="connsiteY15" fmla="*/ 1359408 h 3251245"/>
              <a:gd name="connsiteX16" fmla="*/ 6193536 w 7591448"/>
              <a:gd name="connsiteY16" fmla="*/ 1633728 h 3251245"/>
              <a:gd name="connsiteX17" fmla="*/ 6468960 w 7591448"/>
              <a:gd name="connsiteY17" fmla="*/ 1550528 h 3251245"/>
              <a:gd name="connsiteX18" fmla="*/ 6883591 w 7591448"/>
              <a:gd name="connsiteY18" fmla="*/ 1241306 h 3251245"/>
              <a:gd name="connsiteX19" fmla="*/ 7215298 w 7591448"/>
              <a:gd name="connsiteY19" fmla="*/ 777474 h 3251245"/>
              <a:gd name="connsiteX20" fmla="*/ 7588467 w 7591448"/>
              <a:gd name="connsiteY20"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1822704 w 7591448"/>
              <a:gd name="connsiteY3" fmla="*/ 475488 h 3251245"/>
              <a:gd name="connsiteX4" fmla="*/ 2182368 w 7591448"/>
              <a:gd name="connsiteY4" fmla="*/ 762000 h 3251245"/>
              <a:gd name="connsiteX5" fmla="*/ 2560320 w 7591448"/>
              <a:gd name="connsiteY5" fmla="*/ 1469136 h 3251245"/>
              <a:gd name="connsiteX6" fmla="*/ 2919984 w 7591448"/>
              <a:gd name="connsiteY6" fmla="*/ 1962912 h 3251245"/>
              <a:gd name="connsiteX7" fmla="*/ 3279648 w 7591448"/>
              <a:gd name="connsiteY7" fmla="*/ 3212592 h 3251245"/>
              <a:gd name="connsiteX8" fmla="*/ 3639312 w 7591448"/>
              <a:gd name="connsiteY8" fmla="*/ 2225040 h 3251245"/>
              <a:gd name="connsiteX9" fmla="*/ 3981161 w 7591448"/>
              <a:gd name="connsiteY9" fmla="*/ 2284928 h 3251245"/>
              <a:gd name="connsiteX10" fmla="*/ 4370832 w 7591448"/>
              <a:gd name="connsiteY10" fmla="*/ 1383792 h 3251245"/>
              <a:gd name="connsiteX11" fmla="*/ 4686037 w 7591448"/>
              <a:gd name="connsiteY11" fmla="*/ 1589180 h 3251245"/>
              <a:gd name="connsiteX12" fmla="*/ 5059207 w 7591448"/>
              <a:gd name="connsiteY12" fmla="*/ 1009390 h 3251245"/>
              <a:gd name="connsiteX13" fmla="*/ 5462016 w 7591448"/>
              <a:gd name="connsiteY13" fmla="*/ 1481328 h 3251245"/>
              <a:gd name="connsiteX14" fmla="*/ 5833872 w 7591448"/>
              <a:gd name="connsiteY14" fmla="*/ 1359408 h 3251245"/>
              <a:gd name="connsiteX15" fmla="*/ 6193536 w 7591448"/>
              <a:gd name="connsiteY15" fmla="*/ 1633728 h 3251245"/>
              <a:gd name="connsiteX16" fmla="*/ 6468960 w 7591448"/>
              <a:gd name="connsiteY16" fmla="*/ 1550528 h 3251245"/>
              <a:gd name="connsiteX17" fmla="*/ 6883591 w 7591448"/>
              <a:gd name="connsiteY17" fmla="*/ 1241306 h 3251245"/>
              <a:gd name="connsiteX18" fmla="*/ 7215298 w 7591448"/>
              <a:gd name="connsiteY18" fmla="*/ 777474 h 3251245"/>
              <a:gd name="connsiteX19" fmla="*/ 7588467 w 7591448"/>
              <a:gd name="connsiteY19" fmla="*/ 1627833 h 3251245"/>
              <a:gd name="connsiteX0" fmla="*/ 0 w 7591448"/>
              <a:gd name="connsiteY0" fmla="*/ 0 h 3251245"/>
              <a:gd name="connsiteX1" fmla="*/ 625611 w 7591448"/>
              <a:gd name="connsiteY1" fmla="*/ 893433 h 3251245"/>
              <a:gd name="connsiteX2" fmla="*/ 1662194 w 7591448"/>
              <a:gd name="connsiteY2" fmla="*/ 3251245 h 3251245"/>
              <a:gd name="connsiteX3" fmla="*/ 2182368 w 7591448"/>
              <a:gd name="connsiteY3" fmla="*/ 762000 h 3251245"/>
              <a:gd name="connsiteX4" fmla="*/ 2560320 w 7591448"/>
              <a:gd name="connsiteY4" fmla="*/ 1469136 h 3251245"/>
              <a:gd name="connsiteX5" fmla="*/ 2919984 w 7591448"/>
              <a:gd name="connsiteY5" fmla="*/ 1962912 h 3251245"/>
              <a:gd name="connsiteX6" fmla="*/ 3279648 w 7591448"/>
              <a:gd name="connsiteY6" fmla="*/ 3212592 h 3251245"/>
              <a:gd name="connsiteX7" fmla="*/ 3639312 w 7591448"/>
              <a:gd name="connsiteY7" fmla="*/ 2225040 h 3251245"/>
              <a:gd name="connsiteX8" fmla="*/ 3981161 w 7591448"/>
              <a:gd name="connsiteY8" fmla="*/ 2284928 h 3251245"/>
              <a:gd name="connsiteX9" fmla="*/ 4370832 w 7591448"/>
              <a:gd name="connsiteY9" fmla="*/ 1383792 h 3251245"/>
              <a:gd name="connsiteX10" fmla="*/ 4686037 w 7591448"/>
              <a:gd name="connsiteY10" fmla="*/ 1589180 h 3251245"/>
              <a:gd name="connsiteX11" fmla="*/ 5059207 w 7591448"/>
              <a:gd name="connsiteY11" fmla="*/ 1009390 h 3251245"/>
              <a:gd name="connsiteX12" fmla="*/ 5462016 w 7591448"/>
              <a:gd name="connsiteY12" fmla="*/ 1481328 h 3251245"/>
              <a:gd name="connsiteX13" fmla="*/ 5833872 w 7591448"/>
              <a:gd name="connsiteY13" fmla="*/ 1359408 h 3251245"/>
              <a:gd name="connsiteX14" fmla="*/ 6193536 w 7591448"/>
              <a:gd name="connsiteY14" fmla="*/ 1633728 h 3251245"/>
              <a:gd name="connsiteX15" fmla="*/ 6468960 w 7591448"/>
              <a:gd name="connsiteY15" fmla="*/ 1550528 h 3251245"/>
              <a:gd name="connsiteX16" fmla="*/ 6883591 w 7591448"/>
              <a:gd name="connsiteY16" fmla="*/ 1241306 h 3251245"/>
              <a:gd name="connsiteX17" fmla="*/ 7215298 w 7591448"/>
              <a:gd name="connsiteY17" fmla="*/ 777474 h 3251245"/>
              <a:gd name="connsiteX18" fmla="*/ 7588467 w 7591448"/>
              <a:gd name="connsiteY18" fmla="*/ 1627833 h 3251245"/>
              <a:gd name="connsiteX0" fmla="*/ 0 w 7339007"/>
              <a:gd name="connsiteY0" fmla="*/ 0 h 4213139"/>
              <a:gd name="connsiteX1" fmla="*/ 373170 w 7339007"/>
              <a:gd name="connsiteY1" fmla="*/ 1855327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04875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213139"/>
              <a:gd name="connsiteX1" fmla="*/ 746339 w 7339007"/>
              <a:gd name="connsiteY1" fmla="*/ 850358 h 4213139"/>
              <a:gd name="connsiteX2" fmla="*/ 1409753 w 7339007"/>
              <a:gd name="connsiteY2" fmla="*/ 4213139 h 4213139"/>
              <a:gd name="connsiteX3" fmla="*/ 1929927 w 7339007"/>
              <a:gd name="connsiteY3" fmla="*/ 1723894 h 4213139"/>
              <a:gd name="connsiteX4" fmla="*/ 2307879 w 7339007"/>
              <a:gd name="connsiteY4" fmla="*/ 2431030 h 4213139"/>
              <a:gd name="connsiteX5" fmla="*/ 2667543 w 7339007"/>
              <a:gd name="connsiteY5" fmla="*/ 2924806 h 4213139"/>
              <a:gd name="connsiteX6" fmla="*/ 3027207 w 7339007"/>
              <a:gd name="connsiteY6" fmla="*/ 4174486 h 4213139"/>
              <a:gd name="connsiteX7" fmla="*/ 3386871 w 7339007"/>
              <a:gd name="connsiteY7" fmla="*/ 3186934 h 4213139"/>
              <a:gd name="connsiteX8" fmla="*/ 3728720 w 7339007"/>
              <a:gd name="connsiteY8" fmla="*/ 3246822 h 4213139"/>
              <a:gd name="connsiteX9" fmla="*/ 4118391 w 7339007"/>
              <a:gd name="connsiteY9" fmla="*/ 2345686 h 4213139"/>
              <a:gd name="connsiteX10" fmla="*/ 4433596 w 7339007"/>
              <a:gd name="connsiteY10" fmla="*/ 2551074 h 4213139"/>
              <a:gd name="connsiteX11" fmla="*/ 4806766 w 7339007"/>
              <a:gd name="connsiteY11" fmla="*/ 1971284 h 4213139"/>
              <a:gd name="connsiteX12" fmla="*/ 5209575 w 7339007"/>
              <a:gd name="connsiteY12" fmla="*/ 2443222 h 4213139"/>
              <a:gd name="connsiteX13" fmla="*/ 5581431 w 7339007"/>
              <a:gd name="connsiteY13" fmla="*/ 2321302 h 4213139"/>
              <a:gd name="connsiteX14" fmla="*/ 5941095 w 7339007"/>
              <a:gd name="connsiteY14" fmla="*/ 2595622 h 4213139"/>
              <a:gd name="connsiteX15" fmla="*/ 6216519 w 7339007"/>
              <a:gd name="connsiteY15" fmla="*/ 2512422 h 4213139"/>
              <a:gd name="connsiteX16" fmla="*/ 6631150 w 7339007"/>
              <a:gd name="connsiteY16" fmla="*/ 2203200 h 4213139"/>
              <a:gd name="connsiteX17" fmla="*/ 6962857 w 7339007"/>
              <a:gd name="connsiteY17" fmla="*/ 1739368 h 4213139"/>
              <a:gd name="connsiteX18" fmla="*/ 7336026 w 7339007"/>
              <a:gd name="connsiteY18" fmla="*/ 2589727 h 4213139"/>
              <a:gd name="connsiteX0" fmla="*/ 0 w 7339007"/>
              <a:gd name="connsiteY0" fmla="*/ 0 h 4174486"/>
              <a:gd name="connsiteX1" fmla="*/ 746339 w 7339007"/>
              <a:gd name="connsiteY1" fmla="*/ 850358 h 4174486"/>
              <a:gd name="connsiteX2" fmla="*/ 1409752 w 7339007"/>
              <a:gd name="connsiteY2" fmla="*/ 734400 h 4174486"/>
              <a:gd name="connsiteX3" fmla="*/ 1929927 w 7339007"/>
              <a:gd name="connsiteY3" fmla="*/ 1723894 h 4174486"/>
              <a:gd name="connsiteX4" fmla="*/ 2307879 w 7339007"/>
              <a:gd name="connsiteY4" fmla="*/ 2431030 h 4174486"/>
              <a:gd name="connsiteX5" fmla="*/ 2667543 w 7339007"/>
              <a:gd name="connsiteY5" fmla="*/ 2924806 h 4174486"/>
              <a:gd name="connsiteX6" fmla="*/ 3027207 w 7339007"/>
              <a:gd name="connsiteY6" fmla="*/ 4174486 h 4174486"/>
              <a:gd name="connsiteX7" fmla="*/ 3386871 w 7339007"/>
              <a:gd name="connsiteY7" fmla="*/ 3186934 h 4174486"/>
              <a:gd name="connsiteX8" fmla="*/ 3728720 w 7339007"/>
              <a:gd name="connsiteY8" fmla="*/ 3246822 h 4174486"/>
              <a:gd name="connsiteX9" fmla="*/ 4118391 w 7339007"/>
              <a:gd name="connsiteY9" fmla="*/ 2345686 h 4174486"/>
              <a:gd name="connsiteX10" fmla="*/ 4433596 w 7339007"/>
              <a:gd name="connsiteY10" fmla="*/ 2551074 h 4174486"/>
              <a:gd name="connsiteX11" fmla="*/ 4806766 w 7339007"/>
              <a:gd name="connsiteY11" fmla="*/ 1971284 h 4174486"/>
              <a:gd name="connsiteX12" fmla="*/ 5209575 w 7339007"/>
              <a:gd name="connsiteY12" fmla="*/ 2443222 h 4174486"/>
              <a:gd name="connsiteX13" fmla="*/ 5581431 w 7339007"/>
              <a:gd name="connsiteY13" fmla="*/ 2321302 h 4174486"/>
              <a:gd name="connsiteX14" fmla="*/ 5941095 w 7339007"/>
              <a:gd name="connsiteY14" fmla="*/ 2595622 h 4174486"/>
              <a:gd name="connsiteX15" fmla="*/ 6216519 w 7339007"/>
              <a:gd name="connsiteY15" fmla="*/ 2512422 h 4174486"/>
              <a:gd name="connsiteX16" fmla="*/ 6631150 w 7339007"/>
              <a:gd name="connsiteY16" fmla="*/ 2203200 h 4174486"/>
              <a:gd name="connsiteX17" fmla="*/ 6962857 w 7339007"/>
              <a:gd name="connsiteY17" fmla="*/ 1739368 h 4174486"/>
              <a:gd name="connsiteX18" fmla="*/ 7336026 w 7339007"/>
              <a:gd name="connsiteY18" fmla="*/ 2589727 h 4174486"/>
              <a:gd name="connsiteX0" fmla="*/ 0 w 7339007"/>
              <a:gd name="connsiteY0" fmla="*/ 0 h 4174486"/>
              <a:gd name="connsiteX1" fmla="*/ 746339 w 7339007"/>
              <a:gd name="connsiteY1" fmla="*/ 850358 h 4174486"/>
              <a:gd name="connsiteX2" fmla="*/ 1929927 w 7339007"/>
              <a:gd name="connsiteY2" fmla="*/ 1723894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307879 w 7339007"/>
              <a:gd name="connsiteY3" fmla="*/ 2431030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1971285 h 4174486"/>
              <a:gd name="connsiteX4" fmla="*/ 2667543 w 7339007"/>
              <a:gd name="connsiteY4" fmla="*/ 2924806 h 4174486"/>
              <a:gd name="connsiteX5" fmla="*/ 3027207 w 7339007"/>
              <a:gd name="connsiteY5" fmla="*/ 4174486 h 4174486"/>
              <a:gd name="connsiteX6" fmla="*/ 3386871 w 7339007"/>
              <a:gd name="connsiteY6" fmla="*/ 3186934 h 4174486"/>
              <a:gd name="connsiteX7" fmla="*/ 3728720 w 7339007"/>
              <a:gd name="connsiteY7" fmla="*/ 3246822 h 4174486"/>
              <a:gd name="connsiteX8" fmla="*/ 4118391 w 7339007"/>
              <a:gd name="connsiteY8" fmla="*/ 2345686 h 4174486"/>
              <a:gd name="connsiteX9" fmla="*/ 4433596 w 7339007"/>
              <a:gd name="connsiteY9" fmla="*/ 2551074 h 4174486"/>
              <a:gd name="connsiteX10" fmla="*/ 4806766 w 7339007"/>
              <a:gd name="connsiteY10" fmla="*/ 1971284 h 4174486"/>
              <a:gd name="connsiteX11" fmla="*/ 5209575 w 7339007"/>
              <a:gd name="connsiteY11" fmla="*/ 2443222 h 4174486"/>
              <a:gd name="connsiteX12" fmla="*/ 5581431 w 7339007"/>
              <a:gd name="connsiteY12" fmla="*/ 2321302 h 4174486"/>
              <a:gd name="connsiteX13" fmla="*/ 5941095 w 7339007"/>
              <a:gd name="connsiteY13" fmla="*/ 2595622 h 4174486"/>
              <a:gd name="connsiteX14" fmla="*/ 6216519 w 7339007"/>
              <a:gd name="connsiteY14" fmla="*/ 2512422 h 4174486"/>
              <a:gd name="connsiteX15" fmla="*/ 6631150 w 7339007"/>
              <a:gd name="connsiteY15" fmla="*/ 2203200 h 4174486"/>
              <a:gd name="connsiteX16" fmla="*/ 6962857 w 7339007"/>
              <a:gd name="connsiteY16" fmla="*/ 1739368 h 4174486"/>
              <a:gd name="connsiteX17" fmla="*/ 7336026 w 7339007"/>
              <a:gd name="connsiteY17"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667543 w 7339007"/>
              <a:gd name="connsiteY3" fmla="*/ 2924806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2778041 w 7339007"/>
              <a:gd name="connsiteY3" fmla="*/ 579790 h 4174486"/>
              <a:gd name="connsiteX4" fmla="*/ 3027207 w 7339007"/>
              <a:gd name="connsiteY4" fmla="*/ 4174486 h 4174486"/>
              <a:gd name="connsiteX5" fmla="*/ 3386871 w 7339007"/>
              <a:gd name="connsiteY5" fmla="*/ 3186934 h 4174486"/>
              <a:gd name="connsiteX6" fmla="*/ 3728720 w 7339007"/>
              <a:gd name="connsiteY6" fmla="*/ 3246822 h 4174486"/>
              <a:gd name="connsiteX7" fmla="*/ 4118391 w 7339007"/>
              <a:gd name="connsiteY7" fmla="*/ 2345686 h 4174486"/>
              <a:gd name="connsiteX8" fmla="*/ 4433596 w 7339007"/>
              <a:gd name="connsiteY8" fmla="*/ 2551074 h 4174486"/>
              <a:gd name="connsiteX9" fmla="*/ 4806766 w 7339007"/>
              <a:gd name="connsiteY9" fmla="*/ 1971284 h 4174486"/>
              <a:gd name="connsiteX10" fmla="*/ 5209575 w 7339007"/>
              <a:gd name="connsiteY10" fmla="*/ 2443222 h 4174486"/>
              <a:gd name="connsiteX11" fmla="*/ 5581431 w 7339007"/>
              <a:gd name="connsiteY11" fmla="*/ 2321302 h 4174486"/>
              <a:gd name="connsiteX12" fmla="*/ 5941095 w 7339007"/>
              <a:gd name="connsiteY12" fmla="*/ 2595622 h 4174486"/>
              <a:gd name="connsiteX13" fmla="*/ 6216519 w 7339007"/>
              <a:gd name="connsiteY13" fmla="*/ 2512422 h 4174486"/>
              <a:gd name="connsiteX14" fmla="*/ 6631150 w 7339007"/>
              <a:gd name="connsiteY14" fmla="*/ 2203200 h 4174486"/>
              <a:gd name="connsiteX15" fmla="*/ 6962857 w 7339007"/>
              <a:gd name="connsiteY15" fmla="*/ 1739368 h 4174486"/>
              <a:gd name="connsiteX16" fmla="*/ 7336026 w 7339007"/>
              <a:gd name="connsiteY16" fmla="*/ 2589727 h 4174486"/>
              <a:gd name="connsiteX0" fmla="*/ 0 w 7339007"/>
              <a:gd name="connsiteY0" fmla="*/ 0 h 4174486"/>
              <a:gd name="connsiteX1" fmla="*/ 746339 w 7339007"/>
              <a:gd name="connsiteY1" fmla="*/ 850358 h 4174486"/>
              <a:gd name="connsiteX2" fmla="*/ 1409752 w 7339007"/>
              <a:gd name="connsiteY2" fmla="*/ 773053 h 4174486"/>
              <a:gd name="connsiteX3" fmla="*/ 3027207 w 7339007"/>
              <a:gd name="connsiteY3" fmla="*/ 4174486 h 4174486"/>
              <a:gd name="connsiteX4" fmla="*/ 3386871 w 7339007"/>
              <a:gd name="connsiteY4" fmla="*/ 3186934 h 4174486"/>
              <a:gd name="connsiteX5" fmla="*/ 3728720 w 7339007"/>
              <a:gd name="connsiteY5" fmla="*/ 3246822 h 4174486"/>
              <a:gd name="connsiteX6" fmla="*/ 4118391 w 7339007"/>
              <a:gd name="connsiteY6" fmla="*/ 2345686 h 4174486"/>
              <a:gd name="connsiteX7" fmla="*/ 4433596 w 7339007"/>
              <a:gd name="connsiteY7" fmla="*/ 2551074 h 4174486"/>
              <a:gd name="connsiteX8" fmla="*/ 4806766 w 7339007"/>
              <a:gd name="connsiteY8" fmla="*/ 1971284 h 4174486"/>
              <a:gd name="connsiteX9" fmla="*/ 5209575 w 7339007"/>
              <a:gd name="connsiteY9" fmla="*/ 2443222 h 4174486"/>
              <a:gd name="connsiteX10" fmla="*/ 5581431 w 7339007"/>
              <a:gd name="connsiteY10" fmla="*/ 2321302 h 4174486"/>
              <a:gd name="connsiteX11" fmla="*/ 5941095 w 7339007"/>
              <a:gd name="connsiteY11" fmla="*/ 2595622 h 4174486"/>
              <a:gd name="connsiteX12" fmla="*/ 6216519 w 7339007"/>
              <a:gd name="connsiteY12" fmla="*/ 2512422 h 4174486"/>
              <a:gd name="connsiteX13" fmla="*/ 6631150 w 7339007"/>
              <a:gd name="connsiteY13" fmla="*/ 2203200 h 4174486"/>
              <a:gd name="connsiteX14" fmla="*/ 6962857 w 7339007"/>
              <a:gd name="connsiteY14" fmla="*/ 1739368 h 4174486"/>
              <a:gd name="connsiteX15" fmla="*/ 7336026 w 7339007"/>
              <a:gd name="connsiteY15" fmla="*/ 2589727 h 4174486"/>
              <a:gd name="connsiteX0" fmla="*/ 0 w 7339007"/>
              <a:gd name="connsiteY0" fmla="*/ 0 h 3246822"/>
              <a:gd name="connsiteX1" fmla="*/ 746339 w 7339007"/>
              <a:gd name="connsiteY1" fmla="*/ 850358 h 3246822"/>
              <a:gd name="connsiteX2" fmla="*/ 1409752 w 7339007"/>
              <a:gd name="connsiteY2" fmla="*/ 773053 h 3246822"/>
              <a:gd name="connsiteX3" fmla="*/ 2653651 w 7339007"/>
              <a:gd name="connsiteY3" fmla="*/ 1623411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1782921 w 7339007"/>
              <a:gd name="connsiteY3" fmla="*/ 1004969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2653651 w 7339007"/>
              <a:gd name="connsiteY4" fmla="*/ 1623411 h 3246822"/>
              <a:gd name="connsiteX5" fmla="*/ 3386871 w 7339007"/>
              <a:gd name="connsiteY5" fmla="*/ 3186934 h 3246822"/>
              <a:gd name="connsiteX6" fmla="*/ 3728720 w 7339007"/>
              <a:gd name="connsiteY6" fmla="*/ 3246822 h 3246822"/>
              <a:gd name="connsiteX7" fmla="*/ 4118391 w 7339007"/>
              <a:gd name="connsiteY7" fmla="*/ 2345686 h 3246822"/>
              <a:gd name="connsiteX8" fmla="*/ 4433596 w 7339007"/>
              <a:gd name="connsiteY8" fmla="*/ 2551074 h 3246822"/>
              <a:gd name="connsiteX9" fmla="*/ 4806766 w 7339007"/>
              <a:gd name="connsiteY9" fmla="*/ 1971284 h 3246822"/>
              <a:gd name="connsiteX10" fmla="*/ 5209575 w 7339007"/>
              <a:gd name="connsiteY10" fmla="*/ 2443222 h 3246822"/>
              <a:gd name="connsiteX11" fmla="*/ 5581431 w 7339007"/>
              <a:gd name="connsiteY11" fmla="*/ 2321302 h 3246822"/>
              <a:gd name="connsiteX12" fmla="*/ 5941095 w 7339007"/>
              <a:gd name="connsiteY12" fmla="*/ 2595622 h 3246822"/>
              <a:gd name="connsiteX13" fmla="*/ 6216519 w 7339007"/>
              <a:gd name="connsiteY13" fmla="*/ 2512422 h 3246822"/>
              <a:gd name="connsiteX14" fmla="*/ 6631150 w 7339007"/>
              <a:gd name="connsiteY14" fmla="*/ 2203200 h 3246822"/>
              <a:gd name="connsiteX15" fmla="*/ 6962857 w 7339007"/>
              <a:gd name="connsiteY15" fmla="*/ 1739368 h 3246822"/>
              <a:gd name="connsiteX16" fmla="*/ 7336026 w 7339007"/>
              <a:gd name="connsiteY16"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386871 w 7339007"/>
              <a:gd name="connsiteY4" fmla="*/ 3186934 h 3246822"/>
              <a:gd name="connsiteX5" fmla="*/ 3728720 w 7339007"/>
              <a:gd name="connsiteY5" fmla="*/ 3246822 h 3246822"/>
              <a:gd name="connsiteX6" fmla="*/ 4118391 w 7339007"/>
              <a:gd name="connsiteY6" fmla="*/ 2345686 h 3246822"/>
              <a:gd name="connsiteX7" fmla="*/ 4433596 w 7339007"/>
              <a:gd name="connsiteY7" fmla="*/ 2551074 h 3246822"/>
              <a:gd name="connsiteX8" fmla="*/ 4806766 w 7339007"/>
              <a:gd name="connsiteY8" fmla="*/ 1971284 h 3246822"/>
              <a:gd name="connsiteX9" fmla="*/ 5209575 w 7339007"/>
              <a:gd name="connsiteY9" fmla="*/ 2443222 h 3246822"/>
              <a:gd name="connsiteX10" fmla="*/ 5581431 w 7339007"/>
              <a:gd name="connsiteY10" fmla="*/ 2321302 h 3246822"/>
              <a:gd name="connsiteX11" fmla="*/ 5941095 w 7339007"/>
              <a:gd name="connsiteY11" fmla="*/ 2595622 h 3246822"/>
              <a:gd name="connsiteX12" fmla="*/ 6216519 w 7339007"/>
              <a:gd name="connsiteY12" fmla="*/ 2512422 h 3246822"/>
              <a:gd name="connsiteX13" fmla="*/ 6631150 w 7339007"/>
              <a:gd name="connsiteY13" fmla="*/ 2203200 h 3246822"/>
              <a:gd name="connsiteX14" fmla="*/ 6962857 w 7339007"/>
              <a:gd name="connsiteY14" fmla="*/ 1739368 h 3246822"/>
              <a:gd name="connsiteX15" fmla="*/ 7336026 w 7339007"/>
              <a:gd name="connsiteY15" fmla="*/ 2589727 h 3246822"/>
              <a:gd name="connsiteX0" fmla="*/ 0 w 7339007"/>
              <a:gd name="connsiteY0" fmla="*/ 0 h 3246822"/>
              <a:gd name="connsiteX1" fmla="*/ 746339 w 7339007"/>
              <a:gd name="connsiteY1" fmla="*/ 850358 h 3246822"/>
              <a:gd name="connsiteX2" fmla="*/ 1409752 w 7339007"/>
              <a:gd name="connsiteY2" fmla="*/ 773053 h 3246822"/>
              <a:gd name="connsiteX3" fmla="*/ 2156091 w 7339007"/>
              <a:gd name="connsiteY3" fmla="*/ 1391495 h 3246822"/>
              <a:gd name="connsiteX4" fmla="*/ 3728720 w 7339007"/>
              <a:gd name="connsiteY4" fmla="*/ 3246822 h 3246822"/>
              <a:gd name="connsiteX5" fmla="*/ 4118391 w 7339007"/>
              <a:gd name="connsiteY5" fmla="*/ 2345686 h 3246822"/>
              <a:gd name="connsiteX6" fmla="*/ 4433596 w 7339007"/>
              <a:gd name="connsiteY6" fmla="*/ 2551074 h 3246822"/>
              <a:gd name="connsiteX7" fmla="*/ 4806766 w 7339007"/>
              <a:gd name="connsiteY7" fmla="*/ 1971284 h 3246822"/>
              <a:gd name="connsiteX8" fmla="*/ 5209575 w 7339007"/>
              <a:gd name="connsiteY8" fmla="*/ 2443222 h 3246822"/>
              <a:gd name="connsiteX9" fmla="*/ 5581431 w 7339007"/>
              <a:gd name="connsiteY9" fmla="*/ 2321302 h 3246822"/>
              <a:gd name="connsiteX10" fmla="*/ 5941095 w 7339007"/>
              <a:gd name="connsiteY10" fmla="*/ 2595622 h 3246822"/>
              <a:gd name="connsiteX11" fmla="*/ 6216519 w 7339007"/>
              <a:gd name="connsiteY11" fmla="*/ 2512422 h 3246822"/>
              <a:gd name="connsiteX12" fmla="*/ 6631150 w 7339007"/>
              <a:gd name="connsiteY12" fmla="*/ 2203200 h 3246822"/>
              <a:gd name="connsiteX13" fmla="*/ 6962857 w 7339007"/>
              <a:gd name="connsiteY13" fmla="*/ 1739368 h 3246822"/>
              <a:gd name="connsiteX14" fmla="*/ 7336026 w 7339007"/>
              <a:gd name="connsiteY14" fmla="*/ 2589727 h 32468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118391 w 7339007"/>
              <a:gd name="connsiteY4" fmla="*/ 2345686 h 2595622"/>
              <a:gd name="connsiteX5" fmla="*/ 4433596 w 7339007"/>
              <a:gd name="connsiteY5" fmla="*/ 2551074 h 2595622"/>
              <a:gd name="connsiteX6" fmla="*/ 4806766 w 7339007"/>
              <a:gd name="connsiteY6" fmla="*/ 1971284 h 2595622"/>
              <a:gd name="connsiteX7" fmla="*/ 5209575 w 7339007"/>
              <a:gd name="connsiteY7" fmla="*/ 2443222 h 2595622"/>
              <a:gd name="connsiteX8" fmla="*/ 5581431 w 7339007"/>
              <a:gd name="connsiteY8" fmla="*/ 2321302 h 2595622"/>
              <a:gd name="connsiteX9" fmla="*/ 5941095 w 7339007"/>
              <a:gd name="connsiteY9" fmla="*/ 2595622 h 2595622"/>
              <a:gd name="connsiteX10" fmla="*/ 6216519 w 7339007"/>
              <a:gd name="connsiteY10" fmla="*/ 2512422 h 2595622"/>
              <a:gd name="connsiteX11" fmla="*/ 6631150 w 7339007"/>
              <a:gd name="connsiteY11" fmla="*/ 2203200 h 2595622"/>
              <a:gd name="connsiteX12" fmla="*/ 6962857 w 7339007"/>
              <a:gd name="connsiteY12" fmla="*/ 1739368 h 2595622"/>
              <a:gd name="connsiteX13" fmla="*/ 7336026 w 7339007"/>
              <a:gd name="connsiteY13"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433596 w 7339007"/>
              <a:gd name="connsiteY4" fmla="*/ 2551074 h 2595622"/>
              <a:gd name="connsiteX5" fmla="*/ 4806766 w 7339007"/>
              <a:gd name="connsiteY5" fmla="*/ 1971284 h 2595622"/>
              <a:gd name="connsiteX6" fmla="*/ 5209575 w 7339007"/>
              <a:gd name="connsiteY6" fmla="*/ 2443222 h 2595622"/>
              <a:gd name="connsiteX7" fmla="*/ 5581431 w 7339007"/>
              <a:gd name="connsiteY7" fmla="*/ 2321302 h 2595622"/>
              <a:gd name="connsiteX8" fmla="*/ 5941095 w 7339007"/>
              <a:gd name="connsiteY8" fmla="*/ 2595622 h 2595622"/>
              <a:gd name="connsiteX9" fmla="*/ 6216519 w 7339007"/>
              <a:gd name="connsiteY9" fmla="*/ 2512422 h 2595622"/>
              <a:gd name="connsiteX10" fmla="*/ 6631150 w 7339007"/>
              <a:gd name="connsiteY10" fmla="*/ 2203200 h 2595622"/>
              <a:gd name="connsiteX11" fmla="*/ 6962857 w 7339007"/>
              <a:gd name="connsiteY11" fmla="*/ 1739368 h 2595622"/>
              <a:gd name="connsiteX12" fmla="*/ 7336026 w 7339007"/>
              <a:gd name="connsiteY12"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4806766 w 7339007"/>
              <a:gd name="connsiteY4" fmla="*/ 1971284 h 2595622"/>
              <a:gd name="connsiteX5" fmla="*/ 5209575 w 7339007"/>
              <a:gd name="connsiteY5" fmla="*/ 2443222 h 2595622"/>
              <a:gd name="connsiteX6" fmla="*/ 5581431 w 7339007"/>
              <a:gd name="connsiteY6" fmla="*/ 2321302 h 2595622"/>
              <a:gd name="connsiteX7" fmla="*/ 5941095 w 7339007"/>
              <a:gd name="connsiteY7" fmla="*/ 2595622 h 2595622"/>
              <a:gd name="connsiteX8" fmla="*/ 6216519 w 7339007"/>
              <a:gd name="connsiteY8" fmla="*/ 2512422 h 2595622"/>
              <a:gd name="connsiteX9" fmla="*/ 6631150 w 7339007"/>
              <a:gd name="connsiteY9" fmla="*/ 2203200 h 2595622"/>
              <a:gd name="connsiteX10" fmla="*/ 6962857 w 7339007"/>
              <a:gd name="connsiteY10" fmla="*/ 1739368 h 2595622"/>
              <a:gd name="connsiteX11" fmla="*/ 7336026 w 7339007"/>
              <a:gd name="connsiteY11"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209575 w 7339007"/>
              <a:gd name="connsiteY4" fmla="*/ 2443222 h 2595622"/>
              <a:gd name="connsiteX5" fmla="*/ 5581431 w 7339007"/>
              <a:gd name="connsiteY5" fmla="*/ 2321302 h 2595622"/>
              <a:gd name="connsiteX6" fmla="*/ 5941095 w 7339007"/>
              <a:gd name="connsiteY6" fmla="*/ 2595622 h 2595622"/>
              <a:gd name="connsiteX7" fmla="*/ 6216519 w 7339007"/>
              <a:gd name="connsiteY7" fmla="*/ 2512422 h 2595622"/>
              <a:gd name="connsiteX8" fmla="*/ 6631150 w 7339007"/>
              <a:gd name="connsiteY8" fmla="*/ 2203200 h 2595622"/>
              <a:gd name="connsiteX9" fmla="*/ 6962857 w 7339007"/>
              <a:gd name="connsiteY9" fmla="*/ 1739368 h 2595622"/>
              <a:gd name="connsiteX10" fmla="*/ 7336026 w 7339007"/>
              <a:gd name="connsiteY10"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581431 w 7339007"/>
              <a:gd name="connsiteY4" fmla="*/ 2321302 h 2595622"/>
              <a:gd name="connsiteX5" fmla="*/ 5941095 w 7339007"/>
              <a:gd name="connsiteY5" fmla="*/ 2595622 h 2595622"/>
              <a:gd name="connsiteX6" fmla="*/ 6216519 w 7339007"/>
              <a:gd name="connsiteY6" fmla="*/ 2512422 h 2595622"/>
              <a:gd name="connsiteX7" fmla="*/ 6631150 w 7339007"/>
              <a:gd name="connsiteY7" fmla="*/ 2203200 h 2595622"/>
              <a:gd name="connsiteX8" fmla="*/ 6962857 w 7339007"/>
              <a:gd name="connsiteY8" fmla="*/ 1739368 h 2595622"/>
              <a:gd name="connsiteX9" fmla="*/ 7336026 w 7339007"/>
              <a:gd name="connsiteY9" fmla="*/ 2589727 h 2595622"/>
              <a:gd name="connsiteX0" fmla="*/ 0 w 7339007"/>
              <a:gd name="connsiteY0" fmla="*/ 0 h 2595622"/>
              <a:gd name="connsiteX1" fmla="*/ 746339 w 7339007"/>
              <a:gd name="connsiteY1" fmla="*/ 850358 h 2595622"/>
              <a:gd name="connsiteX2" fmla="*/ 1409752 w 7339007"/>
              <a:gd name="connsiteY2" fmla="*/ 773053 h 2595622"/>
              <a:gd name="connsiteX3" fmla="*/ 2156091 w 7339007"/>
              <a:gd name="connsiteY3" fmla="*/ 1391495 h 2595622"/>
              <a:gd name="connsiteX4" fmla="*/ 5941095 w 7339007"/>
              <a:gd name="connsiteY4" fmla="*/ 2595622 h 2595622"/>
              <a:gd name="connsiteX5" fmla="*/ 6216519 w 7339007"/>
              <a:gd name="connsiteY5" fmla="*/ 2512422 h 2595622"/>
              <a:gd name="connsiteX6" fmla="*/ 6631150 w 7339007"/>
              <a:gd name="connsiteY6" fmla="*/ 2203200 h 2595622"/>
              <a:gd name="connsiteX7" fmla="*/ 6962857 w 7339007"/>
              <a:gd name="connsiteY7" fmla="*/ 1739368 h 2595622"/>
              <a:gd name="connsiteX8" fmla="*/ 7336026 w 7339007"/>
              <a:gd name="connsiteY8" fmla="*/ 2589727 h 2595622"/>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216519 w 7339007"/>
              <a:gd name="connsiteY4" fmla="*/ 2512422 h 2591143"/>
              <a:gd name="connsiteX5" fmla="*/ 6631150 w 7339007"/>
              <a:gd name="connsiteY5" fmla="*/ 2203200 h 2591143"/>
              <a:gd name="connsiteX6" fmla="*/ 6962857 w 7339007"/>
              <a:gd name="connsiteY6" fmla="*/ 1739368 h 2591143"/>
              <a:gd name="connsiteX7" fmla="*/ 7336026 w 7339007"/>
              <a:gd name="connsiteY7"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631150 w 7339007"/>
              <a:gd name="connsiteY4" fmla="*/ 2203200 h 2591143"/>
              <a:gd name="connsiteX5" fmla="*/ 6962857 w 7339007"/>
              <a:gd name="connsiteY5" fmla="*/ 1739368 h 2591143"/>
              <a:gd name="connsiteX6" fmla="*/ 7336026 w 7339007"/>
              <a:gd name="connsiteY6" fmla="*/ 2589727 h 2591143"/>
              <a:gd name="connsiteX0" fmla="*/ 0 w 7339007"/>
              <a:gd name="connsiteY0" fmla="*/ 0 h 2591143"/>
              <a:gd name="connsiteX1" fmla="*/ 746339 w 7339007"/>
              <a:gd name="connsiteY1" fmla="*/ 850358 h 2591143"/>
              <a:gd name="connsiteX2" fmla="*/ 1409752 w 7339007"/>
              <a:gd name="connsiteY2" fmla="*/ 773053 h 2591143"/>
              <a:gd name="connsiteX3" fmla="*/ 2156091 w 7339007"/>
              <a:gd name="connsiteY3" fmla="*/ 1391495 h 2591143"/>
              <a:gd name="connsiteX4" fmla="*/ 6962857 w 7339007"/>
              <a:gd name="connsiteY4" fmla="*/ 1739368 h 2591143"/>
              <a:gd name="connsiteX5" fmla="*/ 7336026 w 7339007"/>
              <a:gd name="connsiteY5" fmla="*/ 2589727 h 2591143"/>
              <a:gd name="connsiteX0" fmla="*/ 0 w 7336025"/>
              <a:gd name="connsiteY0" fmla="*/ 0 h 2589727"/>
              <a:gd name="connsiteX1" fmla="*/ 746339 w 7336025"/>
              <a:gd name="connsiteY1" fmla="*/ 850358 h 2589727"/>
              <a:gd name="connsiteX2" fmla="*/ 1409752 w 7336025"/>
              <a:gd name="connsiteY2" fmla="*/ 773053 h 2589727"/>
              <a:gd name="connsiteX3" fmla="*/ 2156091 w 7336025"/>
              <a:gd name="connsiteY3" fmla="*/ 1391495 h 2589727"/>
              <a:gd name="connsiteX4" fmla="*/ 7336026 w 7336025"/>
              <a:gd name="connsiteY4" fmla="*/ 2589727 h 2589727"/>
              <a:gd name="connsiteX0" fmla="*/ 0 w 2156091"/>
              <a:gd name="connsiteY0" fmla="*/ 0 h 1391495"/>
              <a:gd name="connsiteX1" fmla="*/ 746339 w 2156091"/>
              <a:gd name="connsiteY1" fmla="*/ 850358 h 1391495"/>
              <a:gd name="connsiteX2" fmla="*/ 1409752 w 2156091"/>
              <a:gd name="connsiteY2" fmla="*/ 773053 h 1391495"/>
              <a:gd name="connsiteX3" fmla="*/ 2156091 w 2156091"/>
              <a:gd name="connsiteY3" fmla="*/ 1391495 h 1391495"/>
              <a:gd name="connsiteX0" fmla="*/ 0 w 1409753"/>
              <a:gd name="connsiteY0" fmla="*/ 0 h 850358"/>
              <a:gd name="connsiteX1" fmla="*/ 746339 w 1409753"/>
              <a:gd name="connsiteY1" fmla="*/ 850358 h 850358"/>
              <a:gd name="connsiteX2" fmla="*/ 1409752 w 1409753"/>
              <a:gd name="connsiteY2" fmla="*/ 773053 h 850358"/>
              <a:gd name="connsiteX0" fmla="*/ 0 w 1523399"/>
              <a:gd name="connsiteY0" fmla="*/ 0 h 850358"/>
              <a:gd name="connsiteX1" fmla="*/ 746339 w 1523399"/>
              <a:gd name="connsiteY1" fmla="*/ 850358 h 850358"/>
              <a:gd name="connsiteX2" fmla="*/ 1409752 w 1523399"/>
              <a:gd name="connsiteY2" fmla="*/ 773053 h 850358"/>
              <a:gd name="connsiteX3" fmla="*/ 1428221 w 1523399"/>
              <a:gd name="connsiteY3" fmla="*/ 761314 h 850358"/>
              <a:gd name="connsiteX0" fmla="*/ 0 w 2156092"/>
              <a:gd name="connsiteY0" fmla="*/ 0 h 1355289"/>
              <a:gd name="connsiteX1" fmla="*/ 746339 w 2156092"/>
              <a:gd name="connsiteY1" fmla="*/ 850358 h 1355289"/>
              <a:gd name="connsiteX2" fmla="*/ 1409752 w 2156092"/>
              <a:gd name="connsiteY2" fmla="*/ 773053 h 1355289"/>
              <a:gd name="connsiteX3" fmla="*/ 2156092 w 2156092"/>
              <a:gd name="connsiteY3" fmla="*/ 1352843 h 1355289"/>
              <a:gd name="connsiteX0" fmla="*/ 0 w 2156091"/>
              <a:gd name="connsiteY0" fmla="*/ 0 h 1393942"/>
              <a:gd name="connsiteX1" fmla="*/ 746339 w 2156091"/>
              <a:gd name="connsiteY1" fmla="*/ 850358 h 1393942"/>
              <a:gd name="connsiteX2" fmla="*/ 1409752 w 2156091"/>
              <a:gd name="connsiteY2" fmla="*/ 773053 h 1393942"/>
              <a:gd name="connsiteX3" fmla="*/ 2156091 w 2156091"/>
              <a:gd name="connsiteY3" fmla="*/ 1391496 h 1393942"/>
              <a:gd name="connsiteX0" fmla="*/ 0 w 2156092"/>
              <a:gd name="connsiteY0" fmla="*/ 0 h 1393942"/>
              <a:gd name="connsiteX1" fmla="*/ 746339 w 2156092"/>
              <a:gd name="connsiteY1" fmla="*/ 850358 h 1393942"/>
              <a:gd name="connsiteX2" fmla="*/ 1409752 w 2156092"/>
              <a:gd name="connsiteY2" fmla="*/ 773053 h 1393942"/>
              <a:gd name="connsiteX3" fmla="*/ 2156092 w 2156092"/>
              <a:gd name="connsiteY3" fmla="*/ 1391496 h 1393942"/>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156092"/>
              <a:gd name="connsiteY0" fmla="*/ 0 h 1391496"/>
              <a:gd name="connsiteX1" fmla="*/ 746339 w 2156092"/>
              <a:gd name="connsiteY1" fmla="*/ 850358 h 1391496"/>
              <a:gd name="connsiteX2" fmla="*/ 1409752 w 2156092"/>
              <a:gd name="connsiteY2" fmla="*/ 773053 h 1391496"/>
              <a:gd name="connsiteX3" fmla="*/ 2156092 w 2156092"/>
              <a:gd name="connsiteY3" fmla="*/ 1391496 h 1391496"/>
              <a:gd name="connsiteX0" fmla="*/ 0 w 2285926"/>
              <a:gd name="connsiteY0" fmla="*/ 0 h 1491039"/>
              <a:gd name="connsiteX1" fmla="*/ 746339 w 2285926"/>
              <a:gd name="connsiteY1" fmla="*/ 850358 h 1491039"/>
              <a:gd name="connsiteX2" fmla="*/ 1409752 w 2285926"/>
              <a:gd name="connsiteY2" fmla="*/ 773053 h 1491039"/>
              <a:gd name="connsiteX3" fmla="*/ 2156092 w 2285926"/>
              <a:gd name="connsiteY3" fmla="*/ 1391496 h 1491039"/>
              <a:gd name="connsiteX4" fmla="*/ 2188756 w 2285926"/>
              <a:gd name="connsiteY4" fmla="*/ 1370312 h 1491039"/>
              <a:gd name="connsiteX0" fmla="*/ 0 w 2404871"/>
              <a:gd name="connsiteY0" fmla="*/ 0 h 1491039"/>
              <a:gd name="connsiteX1" fmla="*/ 746339 w 2404871"/>
              <a:gd name="connsiteY1" fmla="*/ 850358 h 1491039"/>
              <a:gd name="connsiteX2" fmla="*/ 1409752 w 2404871"/>
              <a:gd name="connsiteY2" fmla="*/ 773053 h 1491039"/>
              <a:gd name="connsiteX3" fmla="*/ 2156092 w 2404871"/>
              <a:gd name="connsiteY3" fmla="*/ 1391496 h 1491039"/>
              <a:gd name="connsiteX4" fmla="*/ 2404871 w 2404871"/>
              <a:gd name="connsiteY4" fmla="*/ 1314191 h 1491039"/>
              <a:gd name="connsiteX0" fmla="*/ 0 w 2902431"/>
              <a:gd name="connsiteY0" fmla="*/ 0 h 1491039"/>
              <a:gd name="connsiteX1" fmla="*/ 746339 w 2902431"/>
              <a:gd name="connsiteY1" fmla="*/ 850358 h 1491039"/>
              <a:gd name="connsiteX2" fmla="*/ 1409752 w 2902431"/>
              <a:gd name="connsiteY2" fmla="*/ 773053 h 1491039"/>
              <a:gd name="connsiteX3" fmla="*/ 2156092 w 2902431"/>
              <a:gd name="connsiteY3" fmla="*/ 1391496 h 1491039"/>
              <a:gd name="connsiteX4" fmla="*/ 2902431 w 2902431"/>
              <a:gd name="connsiteY4" fmla="*/ 1120927 h 1491039"/>
              <a:gd name="connsiteX0" fmla="*/ 0 w 2902431"/>
              <a:gd name="connsiteY0" fmla="*/ 0 h 1391496"/>
              <a:gd name="connsiteX1" fmla="*/ 746339 w 2902431"/>
              <a:gd name="connsiteY1" fmla="*/ 850358 h 1391496"/>
              <a:gd name="connsiteX2" fmla="*/ 1409752 w 2902431"/>
              <a:gd name="connsiteY2" fmla="*/ 773053 h 1391496"/>
              <a:gd name="connsiteX3" fmla="*/ 2156092 w 2902431"/>
              <a:gd name="connsiteY3" fmla="*/ 1391496 h 1391496"/>
              <a:gd name="connsiteX4" fmla="*/ 2902431 w 2902431"/>
              <a:gd name="connsiteY4" fmla="*/ 1120927 h 1391496"/>
              <a:gd name="connsiteX0" fmla="*/ 0 w 3029756"/>
              <a:gd name="connsiteY0" fmla="*/ 0 h 1391496"/>
              <a:gd name="connsiteX1" fmla="*/ 746339 w 3029756"/>
              <a:gd name="connsiteY1" fmla="*/ 850358 h 1391496"/>
              <a:gd name="connsiteX2" fmla="*/ 1409752 w 3029756"/>
              <a:gd name="connsiteY2" fmla="*/ 773053 h 1391496"/>
              <a:gd name="connsiteX3" fmla="*/ 2156092 w 3029756"/>
              <a:gd name="connsiteY3" fmla="*/ 1391496 h 1391496"/>
              <a:gd name="connsiteX4" fmla="*/ 2902431 w 3029756"/>
              <a:gd name="connsiteY4" fmla="*/ 1120927 h 1391496"/>
              <a:gd name="connsiteX5" fmla="*/ 2920042 w 3029756"/>
              <a:gd name="connsiteY5" fmla="*/ 1124895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607306"/>
              <a:gd name="connsiteY0" fmla="*/ 0 h 1391496"/>
              <a:gd name="connsiteX1" fmla="*/ 746339 w 3607306"/>
              <a:gd name="connsiteY1" fmla="*/ 850358 h 1391496"/>
              <a:gd name="connsiteX2" fmla="*/ 1409752 w 3607306"/>
              <a:gd name="connsiteY2" fmla="*/ 773053 h 1391496"/>
              <a:gd name="connsiteX3" fmla="*/ 2156092 w 3607306"/>
              <a:gd name="connsiteY3" fmla="*/ 1391496 h 1391496"/>
              <a:gd name="connsiteX4" fmla="*/ 2902431 w 3607306"/>
              <a:gd name="connsiteY4" fmla="*/ 1120927 h 1391496"/>
              <a:gd name="connsiteX5" fmla="*/ 3607306 w 3607306"/>
              <a:gd name="connsiteY5" fmla="*/ 1159580 h 1391496"/>
              <a:gd name="connsiteX0" fmla="*/ 0 w 3728872"/>
              <a:gd name="connsiteY0" fmla="*/ 0 h 1391496"/>
              <a:gd name="connsiteX1" fmla="*/ 746339 w 3728872"/>
              <a:gd name="connsiteY1" fmla="*/ 850358 h 1391496"/>
              <a:gd name="connsiteX2" fmla="*/ 1409752 w 3728872"/>
              <a:gd name="connsiteY2" fmla="*/ 773053 h 1391496"/>
              <a:gd name="connsiteX3" fmla="*/ 2156092 w 3728872"/>
              <a:gd name="connsiteY3" fmla="*/ 1391496 h 1391496"/>
              <a:gd name="connsiteX4" fmla="*/ 2902431 w 3728872"/>
              <a:gd name="connsiteY4" fmla="*/ 1120927 h 1391496"/>
              <a:gd name="connsiteX5" fmla="*/ 3607306 w 3728872"/>
              <a:gd name="connsiteY5" fmla="*/ 1159580 h 1391496"/>
              <a:gd name="connsiteX6" fmla="*/ 3631825 w 3728872"/>
              <a:gd name="connsiteY6" fmla="*/ 1152164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40881 w 4353063"/>
              <a:gd name="connsiteY0" fmla="*/ 0 h 1391496"/>
              <a:gd name="connsiteX1" fmla="*/ 0 w 4353063"/>
              <a:gd name="connsiteY1" fmla="*/ 347874 h 1391496"/>
              <a:gd name="connsiteX2" fmla="*/ 787220 w 4353063"/>
              <a:gd name="connsiteY2" fmla="*/ 850358 h 1391496"/>
              <a:gd name="connsiteX3" fmla="*/ 1450633 w 4353063"/>
              <a:gd name="connsiteY3" fmla="*/ 773053 h 1391496"/>
              <a:gd name="connsiteX4" fmla="*/ 2196973 w 4353063"/>
              <a:gd name="connsiteY4" fmla="*/ 1391496 h 1391496"/>
              <a:gd name="connsiteX5" fmla="*/ 2943312 w 4353063"/>
              <a:gd name="connsiteY5" fmla="*/ 1120927 h 1391496"/>
              <a:gd name="connsiteX6" fmla="*/ 3648187 w 4353063"/>
              <a:gd name="connsiteY6" fmla="*/ 1159580 h 1391496"/>
              <a:gd name="connsiteX7" fmla="*/ 4353063 w 4353063"/>
              <a:gd name="connsiteY7" fmla="*/ 1082275 h 1391496"/>
              <a:gd name="connsiteX0" fmla="*/ 0 w 4312182"/>
              <a:gd name="connsiteY0" fmla="*/ 0 h 1391496"/>
              <a:gd name="connsiteX1" fmla="*/ 746339 w 4312182"/>
              <a:gd name="connsiteY1" fmla="*/ 850358 h 1391496"/>
              <a:gd name="connsiteX2" fmla="*/ 1409752 w 4312182"/>
              <a:gd name="connsiteY2" fmla="*/ 773053 h 1391496"/>
              <a:gd name="connsiteX3" fmla="*/ 2156092 w 4312182"/>
              <a:gd name="connsiteY3" fmla="*/ 1391496 h 1391496"/>
              <a:gd name="connsiteX4" fmla="*/ 2902431 w 4312182"/>
              <a:gd name="connsiteY4" fmla="*/ 1120927 h 1391496"/>
              <a:gd name="connsiteX5" fmla="*/ 3607306 w 4312182"/>
              <a:gd name="connsiteY5" fmla="*/ 1159580 h 1391496"/>
              <a:gd name="connsiteX6" fmla="*/ 4312182 w 4312182"/>
              <a:gd name="connsiteY6" fmla="*/ 1082275 h 1391496"/>
              <a:gd name="connsiteX0" fmla="*/ 0 w 4353063"/>
              <a:gd name="connsiteY0" fmla="*/ 0 h 1043622"/>
              <a:gd name="connsiteX1" fmla="*/ 787220 w 4353063"/>
              <a:gd name="connsiteY1" fmla="*/ 502484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450633 w 4353063"/>
              <a:gd name="connsiteY2" fmla="*/ 425179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2943312 w 4353063"/>
              <a:gd name="connsiteY4" fmla="*/ 773053 h 1043622"/>
              <a:gd name="connsiteX5" fmla="*/ 3648187 w 4353063"/>
              <a:gd name="connsiteY5" fmla="*/ 811706 h 1043622"/>
              <a:gd name="connsiteX6" fmla="*/ 4353063 w 4353063"/>
              <a:gd name="connsiteY6"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3648187 w 4353063"/>
              <a:gd name="connsiteY4" fmla="*/ 811706 h 1043622"/>
              <a:gd name="connsiteX5" fmla="*/ 4353063 w 4353063"/>
              <a:gd name="connsiteY5" fmla="*/ 734401 h 1043622"/>
              <a:gd name="connsiteX0" fmla="*/ 0 w 4353063"/>
              <a:gd name="connsiteY0" fmla="*/ 0 h 1043622"/>
              <a:gd name="connsiteX1" fmla="*/ 1202436 w 4353063"/>
              <a:gd name="connsiteY1" fmla="*/ 425179 h 1043622"/>
              <a:gd name="connsiteX2" fmla="*/ 1741459 w 4353063"/>
              <a:gd name="connsiteY2" fmla="*/ 154611 h 1043622"/>
              <a:gd name="connsiteX3" fmla="*/ 2196973 w 4353063"/>
              <a:gd name="connsiteY3" fmla="*/ 1043622 h 1043622"/>
              <a:gd name="connsiteX4" fmla="*/ 4353063 w 4353063"/>
              <a:gd name="connsiteY4" fmla="*/ 734401 h 1043622"/>
              <a:gd name="connsiteX0" fmla="*/ 0 w 2196973"/>
              <a:gd name="connsiteY0" fmla="*/ 0 h 1043622"/>
              <a:gd name="connsiteX1" fmla="*/ 1202436 w 2196973"/>
              <a:gd name="connsiteY1" fmla="*/ 425179 h 1043622"/>
              <a:gd name="connsiteX2" fmla="*/ 1741459 w 2196973"/>
              <a:gd name="connsiteY2" fmla="*/ 154611 h 1043622"/>
              <a:gd name="connsiteX3" fmla="*/ 2196973 w 2196973"/>
              <a:gd name="connsiteY3" fmla="*/ 1043622 h 1043622"/>
              <a:gd name="connsiteX0" fmla="*/ 0 w 1907313"/>
              <a:gd name="connsiteY0" fmla="*/ 0 h 966316"/>
              <a:gd name="connsiteX1" fmla="*/ 1202436 w 1907313"/>
              <a:gd name="connsiteY1" fmla="*/ 425179 h 966316"/>
              <a:gd name="connsiteX2" fmla="*/ 1741459 w 1907313"/>
              <a:gd name="connsiteY2" fmla="*/ 154611 h 966316"/>
              <a:gd name="connsiteX3" fmla="*/ 1907313 w 1907313"/>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2114630 w 2114630"/>
              <a:gd name="connsiteY3" fmla="*/ 966316 h 966316"/>
              <a:gd name="connsiteX0" fmla="*/ 0 w 2114630"/>
              <a:gd name="connsiteY0" fmla="*/ 0 h 966316"/>
              <a:gd name="connsiteX1" fmla="*/ 1202436 w 2114630"/>
              <a:gd name="connsiteY1" fmla="*/ 425179 h 966316"/>
              <a:gd name="connsiteX2" fmla="*/ 1741459 w 2114630"/>
              <a:gd name="connsiteY2" fmla="*/ 154611 h 966316"/>
              <a:gd name="connsiteX3" fmla="*/ 1886194 w 2114630"/>
              <a:gd name="connsiteY3" fmla="*/ 497008 h 966316"/>
              <a:gd name="connsiteX4" fmla="*/ 2114630 w 2114630"/>
              <a:gd name="connsiteY4" fmla="*/ 966316 h 966316"/>
              <a:gd name="connsiteX0" fmla="*/ 0 w 1886194"/>
              <a:gd name="connsiteY0" fmla="*/ 0 h 1082274"/>
              <a:gd name="connsiteX1" fmla="*/ 1202436 w 1886194"/>
              <a:gd name="connsiteY1" fmla="*/ 425179 h 1082274"/>
              <a:gd name="connsiteX2" fmla="*/ 1741459 w 1886194"/>
              <a:gd name="connsiteY2" fmla="*/ 154611 h 1082274"/>
              <a:gd name="connsiteX3" fmla="*/ 1886194 w 1886194"/>
              <a:gd name="connsiteY3" fmla="*/ 497008 h 1082274"/>
              <a:gd name="connsiteX4" fmla="*/ 1658533 w 1886194"/>
              <a:gd name="connsiteY4" fmla="*/ 1082274 h 1082274"/>
              <a:gd name="connsiteX0" fmla="*/ 0 w 2114632"/>
              <a:gd name="connsiteY0" fmla="*/ 0 h 1082274"/>
              <a:gd name="connsiteX1" fmla="*/ 1202436 w 2114632"/>
              <a:gd name="connsiteY1" fmla="*/ 425179 h 1082274"/>
              <a:gd name="connsiteX2" fmla="*/ 1741459 w 2114632"/>
              <a:gd name="connsiteY2" fmla="*/ 154611 h 1082274"/>
              <a:gd name="connsiteX3" fmla="*/ 2114632 w 2114632"/>
              <a:gd name="connsiteY3" fmla="*/ 927663 h 1082274"/>
              <a:gd name="connsiteX4" fmla="*/ 1658533 w 2114632"/>
              <a:gd name="connsiteY4" fmla="*/ 1082274 h 1082274"/>
              <a:gd name="connsiteX0" fmla="*/ 0 w 2280485"/>
              <a:gd name="connsiteY0" fmla="*/ 0 h 1236885"/>
              <a:gd name="connsiteX1" fmla="*/ 1202436 w 2280485"/>
              <a:gd name="connsiteY1" fmla="*/ 425179 h 1236885"/>
              <a:gd name="connsiteX2" fmla="*/ 1741459 w 2280485"/>
              <a:gd name="connsiteY2" fmla="*/ 154611 h 1236885"/>
              <a:gd name="connsiteX3" fmla="*/ 2114632 w 2280485"/>
              <a:gd name="connsiteY3" fmla="*/ 927663 h 1236885"/>
              <a:gd name="connsiteX4" fmla="*/ 2280485 w 2280485"/>
              <a:gd name="connsiteY4" fmla="*/ 1236885 h 1236885"/>
              <a:gd name="connsiteX0" fmla="*/ 0 w 2310665"/>
              <a:gd name="connsiteY0" fmla="*/ 0 h 1289332"/>
              <a:gd name="connsiteX1" fmla="*/ 1202436 w 2310665"/>
              <a:gd name="connsiteY1" fmla="*/ 425179 h 1289332"/>
              <a:gd name="connsiteX2" fmla="*/ 1741459 w 2310665"/>
              <a:gd name="connsiteY2" fmla="*/ 154611 h 1289332"/>
              <a:gd name="connsiteX3" fmla="*/ 2114632 w 2310665"/>
              <a:gd name="connsiteY3" fmla="*/ 927663 h 1289332"/>
              <a:gd name="connsiteX4" fmla="*/ 2280485 w 2310665"/>
              <a:gd name="connsiteY4" fmla="*/ 1236885 h 1289332"/>
              <a:gd name="connsiteX5" fmla="*/ 2295715 w 2310665"/>
              <a:gd name="connsiteY5" fmla="*/ 1242348 h 1289332"/>
              <a:gd name="connsiteX0" fmla="*/ 0 w 2446339"/>
              <a:gd name="connsiteY0" fmla="*/ 0 h 1430148"/>
              <a:gd name="connsiteX1" fmla="*/ 1202436 w 2446339"/>
              <a:gd name="connsiteY1" fmla="*/ 425179 h 1430148"/>
              <a:gd name="connsiteX2" fmla="*/ 1741459 w 2446339"/>
              <a:gd name="connsiteY2" fmla="*/ 154611 h 1430148"/>
              <a:gd name="connsiteX3" fmla="*/ 2114632 w 2446339"/>
              <a:gd name="connsiteY3" fmla="*/ 927663 h 1430148"/>
              <a:gd name="connsiteX4" fmla="*/ 2280485 w 2446339"/>
              <a:gd name="connsiteY4" fmla="*/ 1236885 h 1430148"/>
              <a:gd name="connsiteX5" fmla="*/ 2446339 w 2446339"/>
              <a:gd name="connsiteY5" fmla="*/ 1430148 h 1430148"/>
              <a:gd name="connsiteX0" fmla="*/ 0 w 2363412"/>
              <a:gd name="connsiteY0" fmla="*/ 579789 h 1275537"/>
              <a:gd name="connsiteX1" fmla="*/ 1119509 w 2363412"/>
              <a:gd name="connsiteY1" fmla="*/ 270568 h 1275537"/>
              <a:gd name="connsiteX2" fmla="*/ 1658532 w 2363412"/>
              <a:gd name="connsiteY2" fmla="*/ 0 h 1275537"/>
              <a:gd name="connsiteX3" fmla="*/ 2031705 w 2363412"/>
              <a:gd name="connsiteY3" fmla="*/ 773052 h 1275537"/>
              <a:gd name="connsiteX4" fmla="*/ 2197558 w 2363412"/>
              <a:gd name="connsiteY4" fmla="*/ 1082274 h 1275537"/>
              <a:gd name="connsiteX5" fmla="*/ 2363412 w 2363412"/>
              <a:gd name="connsiteY5" fmla="*/ 1275537 h 1275537"/>
              <a:gd name="connsiteX0" fmla="*/ 0 w 2363412"/>
              <a:gd name="connsiteY0" fmla="*/ 579789 h 1275537"/>
              <a:gd name="connsiteX1" fmla="*/ 1036584 w 2363412"/>
              <a:gd name="connsiteY1" fmla="*/ 1198232 h 1275537"/>
              <a:gd name="connsiteX2" fmla="*/ 1658532 w 2363412"/>
              <a:gd name="connsiteY2" fmla="*/ 0 h 1275537"/>
              <a:gd name="connsiteX3" fmla="*/ 2031705 w 2363412"/>
              <a:gd name="connsiteY3" fmla="*/ 773052 h 1275537"/>
              <a:gd name="connsiteX4" fmla="*/ 2197558 w 2363412"/>
              <a:gd name="connsiteY4" fmla="*/ 1082274 h 1275537"/>
              <a:gd name="connsiteX5" fmla="*/ 2363412 w 2363412"/>
              <a:gd name="connsiteY5" fmla="*/ 1275537 h 1275537"/>
              <a:gd name="connsiteX0" fmla="*/ 0 w 2363412"/>
              <a:gd name="connsiteY0" fmla="*/ 579789 h 1275537"/>
              <a:gd name="connsiteX1" fmla="*/ 539024 w 2363412"/>
              <a:gd name="connsiteY1" fmla="*/ 309221 h 1275537"/>
              <a:gd name="connsiteX2" fmla="*/ 1658532 w 2363412"/>
              <a:gd name="connsiteY2" fmla="*/ 0 h 1275537"/>
              <a:gd name="connsiteX3" fmla="*/ 2031705 w 2363412"/>
              <a:gd name="connsiteY3" fmla="*/ 773052 h 1275537"/>
              <a:gd name="connsiteX4" fmla="*/ 2197558 w 2363412"/>
              <a:gd name="connsiteY4" fmla="*/ 1082274 h 1275537"/>
              <a:gd name="connsiteX5" fmla="*/ 2363412 w 2363412"/>
              <a:gd name="connsiteY5" fmla="*/ 1275537 h 1275537"/>
              <a:gd name="connsiteX0" fmla="*/ 0 w 2363412"/>
              <a:gd name="connsiteY0" fmla="*/ 579789 h 1275537"/>
              <a:gd name="connsiteX1" fmla="*/ 580487 w 2363412"/>
              <a:gd name="connsiteY1" fmla="*/ 270568 h 1275537"/>
              <a:gd name="connsiteX2" fmla="*/ 1658532 w 2363412"/>
              <a:gd name="connsiteY2" fmla="*/ 0 h 1275537"/>
              <a:gd name="connsiteX3" fmla="*/ 2031705 w 2363412"/>
              <a:gd name="connsiteY3" fmla="*/ 773052 h 1275537"/>
              <a:gd name="connsiteX4" fmla="*/ 2197558 w 2363412"/>
              <a:gd name="connsiteY4" fmla="*/ 1082274 h 1275537"/>
              <a:gd name="connsiteX5" fmla="*/ 2363412 w 2363412"/>
              <a:gd name="connsiteY5" fmla="*/ 1275537 h 1275537"/>
              <a:gd name="connsiteX0" fmla="*/ 0 w 2363412"/>
              <a:gd name="connsiteY0" fmla="*/ 309221 h 1004969"/>
              <a:gd name="connsiteX1" fmla="*/ 580487 w 2363412"/>
              <a:gd name="connsiteY1" fmla="*/ 0 h 1004969"/>
              <a:gd name="connsiteX2" fmla="*/ 912194 w 2363412"/>
              <a:gd name="connsiteY2" fmla="*/ 618443 h 1004969"/>
              <a:gd name="connsiteX3" fmla="*/ 2031705 w 2363412"/>
              <a:gd name="connsiteY3" fmla="*/ 502484 h 1004969"/>
              <a:gd name="connsiteX4" fmla="*/ 2197558 w 2363412"/>
              <a:gd name="connsiteY4" fmla="*/ 811706 h 1004969"/>
              <a:gd name="connsiteX5" fmla="*/ 2363412 w 2363412"/>
              <a:gd name="connsiteY5" fmla="*/ 1004969 h 1004969"/>
              <a:gd name="connsiteX0" fmla="*/ 0 w 2363412"/>
              <a:gd name="connsiteY0" fmla="*/ 309221 h 1004969"/>
              <a:gd name="connsiteX1" fmla="*/ 580487 w 2363412"/>
              <a:gd name="connsiteY1" fmla="*/ 0 h 1004969"/>
              <a:gd name="connsiteX2" fmla="*/ 912194 w 2363412"/>
              <a:gd name="connsiteY2" fmla="*/ 618443 h 1004969"/>
              <a:gd name="connsiteX3" fmla="*/ 1119510 w 2363412"/>
              <a:gd name="connsiteY3" fmla="*/ 811706 h 1004969"/>
              <a:gd name="connsiteX4" fmla="*/ 2197558 w 2363412"/>
              <a:gd name="connsiteY4" fmla="*/ 811706 h 1004969"/>
              <a:gd name="connsiteX5" fmla="*/ 2363412 w 2363412"/>
              <a:gd name="connsiteY5" fmla="*/ 1004969 h 1004969"/>
              <a:gd name="connsiteX0" fmla="*/ 0 w 2197557"/>
              <a:gd name="connsiteY0" fmla="*/ 309221 h 811706"/>
              <a:gd name="connsiteX1" fmla="*/ 580487 w 2197557"/>
              <a:gd name="connsiteY1" fmla="*/ 0 h 811706"/>
              <a:gd name="connsiteX2" fmla="*/ 912194 w 2197557"/>
              <a:gd name="connsiteY2" fmla="*/ 618443 h 811706"/>
              <a:gd name="connsiteX3" fmla="*/ 1119510 w 2197557"/>
              <a:gd name="connsiteY3" fmla="*/ 811706 h 811706"/>
              <a:gd name="connsiteX4" fmla="*/ 2197558 w 2197557"/>
              <a:gd name="connsiteY4" fmla="*/ 811706 h 811706"/>
              <a:gd name="connsiteX0" fmla="*/ 0 w 1285364"/>
              <a:gd name="connsiteY0" fmla="*/ 309221 h 1159580"/>
              <a:gd name="connsiteX1" fmla="*/ 580487 w 1285364"/>
              <a:gd name="connsiteY1" fmla="*/ 0 h 1159580"/>
              <a:gd name="connsiteX2" fmla="*/ 912194 w 1285364"/>
              <a:gd name="connsiteY2" fmla="*/ 618443 h 1159580"/>
              <a:gd name="connsiteX3" fmla="*/ 1119510 w 1285364"/>
              <a:gd name="connsiteY3" fmla="*/ 811706 h 1159580"/>
              <a:gd name="connsiteX4" fmla="*/ 1285364 w 1285364"/>
              <a:gd name="connsiteY4" fmla="*/ 1159580 h 1159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364" h="1159580">
                <a:moveTo>
                  <a:pt x="0" y="309221"/>
                </a:moveTo>
                <a:lnTo>
                  <a:pt x="580487" y="0"/>
                </a:lnTo>
                <a:lnTo>
                  <a:pt x="912194" y="618443"/>
                </a:lnTo>
                <a:lnTo>
                  <a:pt x="1119510" y="811706"/>
                </a:lnTo>
                <a:lnTo>
                  <a:pt x="1285364" y="1159580"/>
                </a:lnTo>
              </a:path>
            </a:pathLst>
          </a:custGeom>
          <a:noFill/>
          <a:ln w="38100" cap="flat" cmpd="sng" algn="ctr">
            <a:solidFill>
              <a:srgbClr val="0700C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Textfeld 39"/>
          <p:cNvSpPr txBox="1"/>
          <p:nvPr/>
        </p:nvSpPr>
        <p:spPr>
          <a:xfrm>
            <a:off x="7596336" y="2672916"/>
            <a:ext cx="1080119" cy="769441"/>
          </a:xfrm>
          <a:prstGeom prst="rect">
            <a:avLst/>
          </a:prstGeom>
          <a:solidFill>
            <a:schemeClr val="accent4">
              <a:lumMod val="20000"/>
              <a:lumOff val="80000"/>
            </a:schemeClr>
          </a:solidFill>
          <a:ln>
            <a:solidFill>
              <a:schemeClr val="bg2">
                <a:lumMod val="25000"/>
              </a:schemeClr>
            </a:solidFill>
          </a:ln>
        </p:spPr>
        <p:txBody>
          <a:bodyPr vert="horz" wrap="square" rtlCol="0">
            <a:spAutoFit/>
          </a:bodyPr>
          <a:lstStyle/>
          <a:p>
            <a:pPr algn="ctr"/>
            <a:r>
              <a:rPr lang="en-US" sz="1100" dirty="0" smtClean="0">
                <a:latin typeface="Calibri" pitchFamily="34" charset="0"/>
              </a:rPr>
              <a:t>DWD-EZ-MOS</a:t>
            </a:r>
          </a:p>
          <a:p>
            <a:pPr algn="ctr"/>
            <a:r>
              <a:rPr lang="en-US" sz="1100" dirty="0" err="1" smtClean="0">
                <a:latin typeface="Calibri" pitchFamily="34" charset="0"/>
              </a:rPr>
              <a:t>Ms.Os</a:t>
            </a:r>
            <a:endParaRPr lang="en-US" sz="1100" dirty="0" smtClean="0">
              <a:latin typeface="Calibri" pitchFamily="34" charset="0"/>
            </a:endParaRPr>
          </a:p>
          <a:p>
            <a:pPr algn="ctr"/>
            <a:r>
              <a:rPr lang="en-US" sz="1100" dirty="0" smtClean="0">
                <a:latin typeface="Calibri" pitchFamily="34" charset="0"/>
              </a:rPr>
              <a:t>MM-EZ-MOS</a:t>
            </a:r>
          </a:p>
          <a:p>
            <a:pPr algn="ctr"/>
            <a:r>
              <a:rPr lang="en-US" sz="1100" dirty="0" err="1" smtClean="0">
                <a:latin typeface="Calibri" pitchFamily="34" charset="0"/>
              </a:rPr>
              <a:t>MSwr</a:t>
            </a:r>
            <a:r>
              <a:rPr lang="en-US" sz="1100" dirty="0" smtClean="0">
                <a:latin typeface="Calibri" pitchFamily="34" charset="0"/>
              </a:rPr>
              <a:t>-EZ-MOS</a:t>
            </a:r>
            <a:endParaRPr lang="en-US" sz="1100" dirty="0" smtClean="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35" presetClass="emph" presetSubtype="0" repeatCount="indefinite" fill="hold" grpId="1" nodeType="withEffect">
                                  <p:stCondLst>
                                    <p:cond delay="0"/>
                                  </p:stCondLst>
                                  <p:endCondLst>
                                    <p:cond evt="onNext" delay="0">
                                      <p:tgtEl>
                                        <p:sldTgt/>
                                      </p:tgtEl>
                                    </p:cond>
                                  </p:endCondLst>
                                  <p:childTnLst>
                                    <p:anim calcmode="discrete" valueType="str">
                                      <p:cBhvr>
                                        <p:cTn id="8" dur="2000" fill="hold"/>
                                        <p:tgtEl>
                                          <p:spTgt spid="15"/>
                                        </p:tgtEl>
                                        <p:attrNameLst>
                                          <p:attrName>style.visibility</p:attrName>
                                        </p:attrNameLst>
                                      </p:cBhvr>
                                      <p:tavLst>
                                        <p:tav tm="0">
                                          <p:val>
                                            <p:strVal val="hidden"/>
                                          </p:val>
                                        </p:tav>
                                        <p:tav tm="50000">
                                          <p:val>
                                            <p:strVal val="visible"/>
                                          </p:val>
                                        </p:tav>
                                      </p:tavLst>
                                    </p:anim>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35" presetClass="emph" presetSubtype="0" repeatCount="indefinite" fill="hold" grpId="1" nodeType="withEffect">
                                  <p:stCondLst>
                                    <p:cond delay="0"/>
                                  </p:stCondLst>
                                  <p:endCondLst>
                                    <p:cond evt="onNext" delay="0">
                                      <p:tgtEl>
                                        <p:sldTgt/>
                                      </p:tgtEl>
                                    </p:cond>
                                  </p:endCondLst>
                                  <p:childTnLst>
                                    <p:anim calcmode="discrete" valueType="str">
                                      <p:cBhvr>
                                        <p:cTn id="12" dur="2000" fill="hold"/>
                                        <p:tgtEl>
                                          <p:spTgt spid="16"/>
                                        </p:tgtEl>
                                        <p:attrNameLst>
                                          <p:attrName>style.visibility</p:attrName>
                                        </p:attrNameLst>
                                      </p:cBhvr>
                                      <p:tavLst>
                                        <p:tav tm="0">
                                          <p:val>
                                            <p:strVal val="hidden"/>
                                          </p:val>
                                        </p:tav>
                                        <p:tav tm="50000">
                                          <p:val>
                                            <p:strVal val="visible"/>
                                          </p:val>
                                        </p:tav>
                                      </p:tavLst>
                                    </p:anim>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35" presetClass="emph" presetSubtype="0" repeatCount="indefinite" fill="hold" grpId="1" nodeType="withEffect">
                                  <p:stCondLst>
                                    <p:cond delay="0"/>
                                  </p:stCondLst>
                                  <p:endCondLst>
                                    <p:cond evt="onNext" delay="0">
                                      <p:tgtEl>
                                        <p:sldTgt/>
                                      </p:tgtEl>
                                    </p:cond>
                                  </p:endCondLst>
                                  <p:childTnLst>
                                    <p:anim calcmode="discrete" valueType="str">
                                      <p:cBhvr>
                                        <p:cTn id="16" dur="2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35" presetClass="emph" presetSubtype="0" repeatCount="indefinite" fill="hold" grpId="1" nodeType="withEffect">
                                  <p:stCondLst>
                                    <p:cond delay="0"/>
                                  </p:stCondLst>
                                  <p:endCondLst>
                                    <p:cond evt="onNext" delay="0">
                                      <p:tgtEl>
                                        <p:sldTgt/>
                                      </p:tgtEl>
                                    </p:cond>
                                  </p:endCondLst>
                                  <p:childTnLst>
                                    <p:anim calcmode="discrete" valueType="str">
                                      <p:cBhvr>
                                        <p:cTn id="22" dur="2000" fill="hold"/>
                                        <p:tgtEl>
                                          <p:spTgt spid="18"/>
                                        </p:tgtEl>
                                        <p:attrNameLst>
                                          <p:attrName>style.visibility</p:attrName>
                                        </p:attrNameLst>
                                      </p:cBhvr>
                                      <p:tavLst>
                                        <p:tav tm="0">
                                          <p:val>
                                            <p:strVal val="hidden"/>
                                          </p:val>
                                        </p:tav>
                                        <p:tav tm="50000">
                                          <p:val>
                                            <p:strVal val="visible"/>
                                          </p:val>
                                        </p:tav>
                                      </p:tavLst>
                                    </p:anim>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35" presetClass="emph" presetSubtype="0" repeatCount="indefinite" fill="hold" grpId="1" nodeType="withEffect">
                                  <p:stCondLst>
                                    <p:cond delay="0"/>
                                  </p:stCondLst>
                                  <p:endCondLst>
                                    <p:cond evt="onNext" delay="0">
                                      <p:tgtEl>
                                        <p:sldTgt/>
                                      </p:tgtEl>
                                    </p:cond>
                                  </p:endCondLst>
                                  <p:childTnLst>
                                    <p:anim calcmode="discrete" valueType="str">
                                      <p:cBhvr>
                                        <p:cTn id="26" dur="2000" fill="hold"/>
                                        <p:tgtEl>
                                          <p:spTgt spid="19"/>
                                        </p:tgtEl>
                                        <p:attrNameLst>
                                          <p:attrName>style.visibility</p:attrName>
                                        </p:attrNameLst>
                                      </p:cBhvr>
                                      <p:tavLst>
                                        <p:tav tm="0">
                                          <p:val>
                                            <p:strVal val="hidden"/>
                                          </p:val>
                                        </p:tav>
                                        <p:tav tm="50000">
                                          <p:val>
                                            <p:strVal val="visible"/>
                                          </p:val>
                                        </p:tav>
                                      </p:tavLst>
                                    </p:anim>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35" presetClass="emph" presetSubtype="0" repeatCount="indefinite" fill="hold" grpId="1" nodeType="withEffect">
                                  <p:stCondLst>
                                    <p:cond delay="0"/>
                                  </p:stCondLst>
                                  <p:endCondLst>
                                    <p:cond evt="onNext" delay="0">
                                      <p:tgtEl>
                                        <p:sldTgt/>
                                      </p:tgtEl>
                                    </p:cond>
                                  </p:endCondLst>
                                  <p:childTnLst>
                                    <p:anim calcmode="discrete" valueType="str">
                                      <p:cBhvr>
                                        <p:cTn id="30" dur="2000" fill="hold"/>
                                        <p:tgtEl>
                                          <p:spTgt spid="20"/>
                                        </p:tgtEl>
                                        <p:attrNameLst>
                                          <p:attrName>style.visibility</p:attrName>
                                        </p:attrNameLst>
                                      </p:cBhvr>
                                      <p:tavLst>
                                        <p:tav tm="0">
                                          <p:val>
                                            <p:strVal val="hidden"/>
                                          </p:val>
                                        </p:tav>
                                        <p:tav tm="50000">
                                          <p:val>
                                            <p:strVal val="visible"/>
                                          </p:val>
                                        </p:tav>
                                      </p:tavLst>
                                    </p:anim>
                                  </p:childTnLst>
                                </p:cTn>
                              </p:par>
                              <p:par>
                                <p:cTn id="31" presetID="1" presetClass="exit" presetSubtype="0" fill="hold" grpId="2"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35" presetClass="emph" presetSubtype="0" repeatCount="indefinite" fill="hold" grpId="1" nodeType="withEffect">
                                  <p:stCondLst>
                                    <p:cond delay="0"/>
                                  </p:stCondLst>
                                  <p:endCondLst>
                                    <p:cond evt="onNext" delay="0">
                                      <p:tgtEl>
                                        <p:sldTgt/>
                                      </p:tgtEl>
                                    </p:cond>
                                  </p:endCondLst>
                                  <p:childTnLst>
                                    <p:anim calcmode="discrete" valueType="str">
                                      <p:cBhvr>
                                        <p:cTn id="42" dur="2000" fill="hold"/>
                                        <p:tgtEl>
                                          <p:spTgt spid="24"/>
                                        </p:tgtEl>
                                        <p:attrNameLst>
                                          <p:attrName>style.visibility</p:attrName>
                                        </p:attrNameLst>
                                      </p:cBhvr>
                                      <p:tavLst>
                                        <p:tav tm="0">
                                          <p:val>
                                            <p:strVal val="hidden"/>
                                          </p:val>
                                        </p:tav>
                                        <p:tav tm="50000">
                                          <p:val>
                                            <p:strVal val="visible"/>
                                          </p:val>
                                        </p:tav>
                                      </p:tavLst>
                                    </p:anim>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35" presetClass="emph" presetSubtype="0" repeatCount="indefinite" fill="hold" grpId="1" nodeType="withEffect">
                                  <p:stCondLst>
                                    <p:cond delay="0"/>
                                  </p:stCondLst>
                                  <p:endCondLst>
                                    <p:cond evt="onNext" delay="0">
                                      <p:tgtEl>
                                        <p:sldTgt/>
                                      </p:tgtEl>
                                    </p:cond>
                                  </p:endCondLst>
                                  <p:childTnLst>
                                    <p:anim calcmode="discrete" valueType="str">
                                      <p:cBhvr>
                                        <p:cTn id="46" dur="2000" fill="hold"/>
                                        <p:tgtEl>
                                          <p:spTgt spid="25"/>
                                        </p:tgtEl>
                                        <p:attrNameLst>
                                          <p:attrName>style.visibility</p:attrName>
                                        </p:attrNameLst>
                                      </p:cBhvr>
                                      <p:tavLst>
                                        <p:tav tm="0">
                                          <p:val>
                                            <p:strVal val="hidden"/>
                                          </p:val>
                                        </p:tav>
                                        <p:tav tm="50000">
                                          <p:val>
                                            <p:strVal val="visible"/>
                                          </p:val>
                                        </p:tav>
                                      </p:tavLst>
                                    </p:anim>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35" presetClass="emph" presetSubtype="0" repeatCount="indefinite" fill="hold" grpId="1" nodeType="withEffect">
                                  <p:stCondLst>
                                    <p:cond delay="0"/>
                                  </p:stCondLst>
                                  <p:endCondLst>
                                    <p:cond evt="onNext" delay="0">
                                      <p:tgtEl>
                                        <p:sldTgt/>
                                      </p:tgtEl>
                                    </p:cond>
                                  </p:endCondLst>
                                  <p:childTnLst>
                                    <p:anim calcmode="discrete" valueType="str">
                                      <p:cBhvr>
                                        <p:cTn id="50" dur="2000" fill="hold"/>
                                        <p:tgtEl>
                                          <p:spTgt spid="26"/>
                                        </p:tgtEl>
                                        <p:attrNameLst>
                                          <p:attrName>style.visibility</p:attrName>
                                        </p:attrNameLst>
                                      </p:cBhvr>
                                      <p:tavLst>
                                        <p:tav tm="0">
                                          <p:val>
                                            <p:strVal val="hidden"/>
                                          </p:val>
                                        </p:tav>
                                        <p:tav tm="50000">
                                          <p:val>
                                            <p:strVal val="visible"/>
                                          </p:val>
                                        </p:tav>
                                      </p:tavLst>
                                    </p:anim>
                                  </p:childTnLst>
                                </p:cTn>
                              </p:par>
                              <p:par>
                                <p:cTn id="51" presetID="1" presetClass="exit" presetSubtype="0" fill="hold" grpId="2" nodeType="withEffect">
                                  <p:stCondLst>
                                    <p:cond delay="0"/>
                                  </p:stCondLst>
                                  <p:childTnLst>
                                    <p:set>
                                      <p:cBhvr>
                                        <p:cTn id="52" dur="1" fill="hold">
                                          <p:stCondLst>
                                            <p:cond delay="0"/>
                                          </p:stCondLst>
                                        </p:cTn>
                                        <p:tgtEl>
                                          <p:spTgt spid="20"/>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1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35" presetClass="emph" presetSubtype="0" repeatCount="indefinite" fill="hold" grpId="1" nodeType="withEffect">
                                  <p:stCondLst>
                                    <p:cond delay="0"/>
                                  </p:stCondLst>
                                  <p:endCondLst>
                                    <p:cond evt="onNext" delay="0">
                                      <p:tgtEl>
                                        <p:sldTgt/>
                                      </p:tgtEl>
                                    </p:cond>
                                  </p:endCondLst>
                                  <p:childTnLst>
                                    <p:anim calcmode="discrete" valueType="str">
                                      <p:cBhvr>
                                        <p:cTn id="62" dur="2000" fill="hold"/>
                                        <p:tgtEl>
                                          <p:spTgt spid="27"/>
                                        </p:tgtEl>
                                        <p:attrNameLst>
                                          <p:attrName>style.visibility</p:attrName>
                                        </p:attrNameLst>
                                      </p:cBhvr>
                                      <p:tavLst>
                                        <p:tav tm="0">
                                          <p:val>
                                            <p:strVal val="hidden"/>
                                          </p:val>
                                        </p:tav>
                                        <p:tav tm="50000">
                                          <p:val>
                                            <p:strVal val="visible"/>
                                          </p:val>
                                        </p:tav>
                                      </p:tavLst>
                                    </p:anim>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35" presetClass="emph" presetSubtype="0" repeatCount="indefinite" fill="hold" grpId="1" nodeType="withEffect">
                                  <p:stCondLst>
                                    <p:cond delay="0"/>
                                  </p:stCondLst>
                                  <p:endCondLst>
                                    <p:cond evt="onNext" delay="0">
                                      <p:tgtEl>
                                        <p:sldTgt/>
                                      </p:tgtEl>
                                    </p:cond>
                                  </p:endCondLst>
                                  <p:childTnLst>
                                    <p:anim calcmode="discrete" valueType="str">
                                      <p:cBhvr>
                                        <p:cTn id="66" dur="2000" fill="hold"/>
                                        <p:tgtEl>
                                          <p:spTgt spid="30"/>
                                        </p:tgtEl>
                                        <p:attrNameLst>
                                          <p:attrName>style.visibility</p:attrName>
                                        </p:attrNameLst>
                                      </p:cBhvr>
                                      <p:tavLst>
                                        <p:tav tm="0">
                                          <p:val>
                                            <p:strVal val="hidden"/>
                                          </p:val>
                                        </p:tav>
                                        <p:tav tm="50000">
                                          <p:val>
                                            <p:strVal val="visible"/>
                                          </p:val>
                                        </p:tav>
                                      </p:tavLst>
                                    </p:anim>
                                  </p:childTnLst>
                                </p:cTn>
                              </p:par>
                              <p:par>
                                <p:cTn id="67" presetID="1" presetClass="exit" presetSubtype="0" fill="hold" grpId="2" nodeType="withEffect">
                                  <p:stCondLst>
                                    <p:cond delay="0"/>
                                  </p:stCondLst>
                                  <p:childTnLst>
                                    <p:set>
                                      <p:cBhvr>
                                        <p:cTn id="68" dur="1" fill="hold">
                                          <p:stCondLst>
                                            <p:cond delay="0"/>
                                          </p:stCondLst>
                                        </p:cTn>
                                        <p:tgtEl>
                                          <p:spTgt spid="26"/>
                                        </p:tgtEl>
                                        <p:attrNameLst>
                                          <p:attrName>style.visibility</p:attrName>
                                        </p:attrNameLst>
                                      </p:cBhvr>
                                      <p:to>
                                        <p:strVal val="hidden"/>
                                      </p:to>
                                    </p:set>
                                  </p:childTnLst>
                                </p:cTn>
                              </p:par>
                              <p:par>
                                <p:cTn id="69" presetID="1" presetClass="exit" presetSubtype="0" fill="hold" grpId="2" nodeType="withEffect">
                                  <p:stCondLst>
                                    <p:cond delay="0"/>
                                  </p:stCondLst>
                                  <p:childTnLst>
                                    <p:set>
                                      <p:cBhvr>
                                        <p:cTn id="70" dur="1" fill="hold">
                                          <p:stCondLst>
                                            <p:cond delay="0"/>
                                          </p:stCondLst>
                                        </p:cTn>
                                        <p:tgtEl>
                                          <p:spTgt spid="24"/>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2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35" presetClass="emph" presetSubtype="0" repeatCount="indefinite" fill="hold" grpId="1" nodeType="withEffect">
                                  <p:stCondLst>
                                    <p:cond delay="0"/>
                                  </p:stCondLst>
                                  <p:endCondLst>
                                    <p:cond evt="onNext" delay="0">
                                      <p:tgtEl>
                                        <p:sldTgt/>
                                      </p:tgtEl>
                                    </p:cond>
                                  </p:endCondLst>
                                  <p:childTnLst>
                                    <p:anim calcmode="discrete" valueType="str">
                                      <p:cBhvr>
                                        <p:cTn id="78" dur="2000" fill="hold"/>
                                        <p:tgtEl>
                                          <p:spTgt spid="12"/>
                                        </p:tgtEl>
                                        <p:attrNameLst>
                                          <p:attrName>style.visibility</p:attrName>
                                        </p:attrNameLst>
                                      </p:cBhvr>
                                      <p:tavLst>
                                        <p:tav tm="0">
                                          <p:val>
                                            <p:strVal val="hidden"/>
                                          </p:val>
                                        </p:tav>
                                        <p:tav tm="50000">
                                          <p:val>
                                            <p:strVal val="visible"/>
                                          </p:val>
                                        </p:tav>
                                      </p:tavLst>
                                    </p:anim>
                                  </p:child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35" presetClass="emph" presetSubtype="0" repeatCount="indefinite" fill="hold" grpId="1" nodeType="withEffect">
                                  <p:stCondLst>
                                    <p:cond delay="0"/>
                                  </p:stCondLst>
                                  <p:endCondLst>
                                    <p:cond evt="onNext" delay="0">
                                      <p:tgtEl>
                                        <p:sldTgt/>
                                      </p:tgtEl>
                                    </p:cond>
                                  </p:endCondLst>
                                  <p:childTnLst>
                                    <p:anim calcmode="discrete" valueType="str">
                                      <p:cBhvr>
                                        <p:cTn id="82" dur="2000" fill="hold"/>
                                        <p:tgtEl>
                                          <p:spTgt spid="32"/>
                                        </p:tgtEl>
                                        <p:attrNameLst>
                                          <p:attrName>style.visibility</p:attrName>
                                        </p:attrNameLst>
                                      </p:cBhvr>
                                      <p:tavLst>
                                        <p:tav tm="0">
                                          <p:val>
                                            <p:strVal val="hidden"/>
                                          </p:val>
                                        </p:tav>
                                        <p:tav tm="50000">
                                          <p:val>
                                            <p:strVal val="visible"/>
                                          </p:val>
                                        </p:tav>
                                      </p:tavLst>
                                    </p:anim>
                                  </p:childTnLst>
                                </p:cTn>
                              </p:par>
                              <p:par>
                                <p:cTn id="83" presetID="1" presetClass="exit" presetSubtype="0" fill="hold" grpId="2" nodeType="withEffect">
                                  <p:stCondLst>
                                    <p:cond delay="0"/>
                                  </p:stCondLst>
                                  <p:childTnLst>
                                    <p:set>
                                      <p:cBhvr>
                                        <p:cTn id="84" dur="1" fill="hold">
                                          <p:stCondLst>
                                            <p:cond delay="0"/>
                                          </p:stCondLst>
                                        </p:cTn>
                                        <p:tgtEl>
                                          <p:spTgt spid="30"/>
                                        </p:tgtEl>
                                        <p:attrNameLst>
                                          <p:attrName>style.visibility</p:attrName>
                                        </p:attrNameLst>
                                      </p:cBhvr>
                                      <p:to>
                                        <p:strVal val="hidden"/>
                                      </p:to>
                                    </p:set>
                                  </p:childTnLst>
                                </p:cTn>
                              </p:par>
                              <p:par>
                                <p:cTn id="85" presetID="1" presetClass="exit" presetSubtype="0" fill="hold" grpId="2"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par>
                                <p:cTn id="91" presetID="35" presetClass="emph" presetSubtype="0" repeatCount="indefinite" fill="hold" grpId="1" nodeType="withEffect">
                                  <p:stCondLst>
                                    <p:cond delay="0"/>
                                  </p:stCondLst>
                                  <p:endCondLst>
                                    <p:cond evt="onNext" delay="0">
                                      <p:tgtEl>
                                        <p:sldTgt/>
                                      </p:tgtEl>
                                    </p:cond>
                                  </p:endCondLst>
                                  <p:childTnLst>
                                    <p:anim calcmode="discrete" valueType="str">
                                      <p:cBhvr>
                                        <p:cTn id="92" dur="2000" fill="hold"/>
                                        <p:tgtEl>
                                          <p:spTgt spid="33"/>
                                        </p:tgtEl>
                                        <p:attrNameLst>
                                          <p:attrName>style.visibility</p:attrName>
                                        </p:attrNameLst>
                                      </p:cBhvr>
                                      <p:tavLst>
                                        <p:tav tm="0">
                                          <p:val>
                                            <p:strVal val="hidden"/>
                                          </p:val>
                                        </p:tav>
                                        <p:tav tm="50000">
                                          <p:val>
                                            <p:strVal val="visible"/>
                                          </p:val>
                                        </p:tav>
                                      </p:tavLst>
                                    </p:anim>
                                  </p:childTnLst>
                                </p:cTn>
                              </p:par>
                              <p:par>
                                <p:cTn id="93" presetID="1" presetClass="entr" presetSubtype="0"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par>
                                <p:cTn id="95" presetID="35" presetClass="emph" presetSubtype="0" repeatCount="indefinite" fill="hold" grpId="1" nodeType="withEffect">
                                  <p:stCondLst>
                                    <p:cond delay="0"/>
                                  </p:stCondLst>
                                  <p:endCondLst>
                                    <p:cond evt="onNext" delay="0">
                                      <p:tgtEl>
                                        <p:sldTgt/>
                                      </p:tgtEl>
                                    </p:cond>
                                  </p:endCondLst>
                                  <p:childTnLst>
                                    <p:anim calcmode="discrete" valueType="str">
                                      <p:cBhvr>
                                        <p:cTn id="96" dur="2000" fill="hold"/>
                                        <p:tgtEl>
                                          <p:spTgt spid="34"/>
                                        </p:tgtEl>
                                        <p:attrNameLst>
                                          <p:attrName>style.visibility</p:attrName>
                                        </p:attrNameLst>
                                      </p:cBhvr>
                                      <p:tavLst>
                                        <p:tav tm="0">
                                          <p:val>
                                            <p:strVal val="hidden"/>
                                          </p:val>
                                        </p:tav>
                                        <p:tav tm="50000">
                                          <p:val>
                                            <p:strVal val="visible"/>
                                          </p:val>
                                        </p:tav>
                                      </p:tavLst>
                                    </p:anim>
                                  </p:childTnLst>
                                </p:cTn>
                              </p:par>
                              <p:par>
                                <p:cTn id="97" presetID="1" presetClass="exit" presetSubtype="0" fill="hold" grpId="2" nodeType="withEffect">
                                  <p:stCondLst>
                                    <p:cond delay="0"/>
                                  </p:stCondLst>
                                  <p:childTnLst>
                                    <p:set>
                                      <p:cBhvr>
                                        <p:cTn id="98" dur="1" fill="hold">
                                          <p:stCondLst>
                                            <p:cond delay="0"/>
                                          </p:stCondLst>
                                        </p:cTn>
                                        <p:tgtEl>
                                          <p:spTgt spid="32"/>
                                        </p:tgtEl>
                                        <p:attrNameLst>
                                          <p:attrName>style.visibility</p:attrName>
                                        </p:attrNameLst>
                                      </p:cBhvr>
                                      <p:to>
                                        <p:strVal val="hidden"/>
                                      </p:to>
                                    </p:set>
                                  </p:childTnLst>
                                </p:cTn>
                              </p:par>
                              <p:par>
                                <p:cTn id="99" presetID="1" presetClass="exit" presetSubtype="0" fill="hold" grpId="2" nodeType="withEffect">
                                  <p:stCondLst>
                                    <p:cond delay="0"/>
                                  </p:stCondLst>
                                  <p:childTnLst>
                                    <p:set>
                                      <p:cBhvr>
                                        <p:cTn id="100" dur="1" fill="hold">
                                          <p:stCondLst>
                                            <p:cond delay="0"/>
                                          </p:stCondLst>
                                        </p:cTn>
                                        <p:tgtEl>
                                          <p:spTgt spid="12"/>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0"/>
                                        </p:tgtEl>
                                        <p:attrNameLst>
                                          <p:attrName>style.visibility</p:attrName>
                                        </p:attrNameLst>
                                      </p:cBhvr>
                                      <p:to>
                                        <p:strVal val="visible"/>
                                      </p:to>
                                    </p:set>
                                  </p:childTnLst>
                                </p:cTn>
                              </p:par>
                              <p:par>
                                <p:cTn id="105" presetID="35" presetClass="emph" presetSubtype="0" repeatCount="indefinite" fill="hold" grpId="1" nodeType="withEffect">
                                  <p:stCondLst>
                                    <p:cond delay="0"/>
                                  </p:stCondLst>
                                  <p:endCondLst>
                                    <p:cond evt="onNext" delay="0">
                                      <p:tgtEl>
                                        <p:sldTgt/>
                                      </p:tgtEl>
                                    </p:cond>
                                  </p:endCondLst>
                                  <p:childTnLst>
                                    <p:anim calcmode="discrete" valueType="str">
                                      <p:cBhvr>
                                        <p:cTn id="106" dur="2000" fill="hold"/>
                                        <p:tgtEl>
                                          <p:spTgt spid="10"/>
                                        </p:tgtEl>
                                        <p:attrNameLst>
                                          <p:attrName>style.visibility</p:attrName>
                                        </p:attrNameLst>
                                      </p:cBhvr>
                                      <p:tavLst>
                                        <p:tav tm="0">
                                          <p:val>
                                            <p:strVal val="hidden"/>
                                          </p:val>
                                        </p:tav>
                                        <p:tav tm="50000">
                                          <p:val>
                                            <p:strVal val="visible"/>
                                          </p:val>
                                        </p:tav>
                                      </p:tavLst>
                                    </p:anim>
                                  </p:childTnLst>
                                </p:cTn>
                              </p:par>
                              <p:par>
                                <p:cTn id="107" presetID="1" presetClass="entr" presetSubtype="0" fill="hold" grpId="0" nodeType="withEffect">
                                  <p:stCondLst>
                                    <p:cond delay="0"/>
                                  </p:stCondLst>
                                  <p:childTnLst>
                                    <p:set>
                                      <p:cBhvr>
                                        <p:cTn id="108" dur="1" fill="hold">
                                          <p:stCondLst>
                                            <p:cond delay="0"/>
                                          </p:stCondLst>
                                        </p:cTn>
                                        <p:tgtEl>
                                          <p:spTgt spid="11"/>
                                        </p:tgtEl>
                                        <p:attrNameLst>
                                          <p:attrName>style.visibility</p:attrName>
                                        </p:attrNameLst>
                                      </p:cBhvr>
                                      <p:to>
                                        <p:strVal val="visible"/>
                                      </p:to>
                                    </p:set>
                                  </p:childTnLst>
                                </p:cTn>
                              </p:par>
                              <p:par>
                                <p:cTn id="109" presetID="35" presetClass="emph" presetSubtype="0" repeatCount="indefinite" fill="hold" grpId="1" nodeType="withEffect">
                                  <p:stCondLst>
                                    <p:cond delay="0"/>
                                  </p:stCondLst>
                                  <p:endCondLst>
                                    <p:cond evt="onNext" delay="0">
                                      <p:tgtEl>
                                        <p:sldTgt/>
                                      </p:tgtEl>
                                    </p:cond>
                                  </p:endCondLst>
                                  <p:childTnLst>
                                    <p:anim calcmode="discrete" valueType="str">
                                      <p:cBhvr>
                                        <p:cTn id="110" dur="2000" fill="hold"/>
                                        <p:tgtEl>
                                          <p:spTgt spid="11"/>
                                        </p:tgtEl>
                                        <p:attrNameLst>
                                          <p:attrName>style.visibility</p:attrName>
                                        </p:attrNameLst>
                                      </p:cBhvr>
                                      <p:tavLst>
                                        <p:tav tm="0">
                                          <p:val>
                                            <p:strVal val="hidden"/>
                                          </p:val>
                                        </p:tav>
                                        <p:tav tm="50000">
                                          <p:val>
                                            <p:strVal val="visible"/>
                                          </p:val>
                                        </p:tav>
                                      </p:tavLst>
                                    </p:anim>
                                  </p:childTnLst>
                                </p:cTn>
                              </p:par>
                              <p:par>
                                <p:cTn id="111" presetID="1" presetClass="entr" presetSubtype="0" fill="hold" grpId="0" nodeType="withEffect">
                                  <p:stCondLst>
                                    <p:cond delay="0"/>
                                  </p:stCondLst>
                                  <p:childTnLst>
                                    <p:set>
                                      <p:cBhvr>
                                        <p:cTn id="112" dur="1" fill="hold">
                                          <p:stCondLst>
                                            <p:cond delay="0"/>
                                          </p:stCondLst>
                                        </p:cTn>
                                        <p:tgtEl>
                                          <p:spTgt spid="35"/>
                                        </p:tgtEl>
                                        <p:attrNameLst>
                                          <p:attrName>style.visibility</p:attrName>
                                        </p:attrNameLst>
                                      </p:cBhvr>
                                      <p:to>
                                        <p:strVal val="visible"/>
                                      </p:to>
                                    </p:set>
                                  </p:childTnLst>
                                </p:cTn>
                              </p:par>
                              <p:par>
                                <p:cTn id="113" presetID="35" presetClass="emph" presetSubtype="0" repeatCount="indefinite" fill="hold" grpId="1" nodeType="withEffect">
                                  <p:stCondLst>
                                    <p:cond delay="0"/>
                                  </p:stCondLst>
                                  <p:endCondLst>
                                    <p:cond evt="onNext" delay="0">
                                      <p:tgtEl>
                                        <p:sldTgt/>
                                      </p:tgtEl>
                                    </p:cond>
                                  </p:endCondLst>
                                  <p:childTnLst>
                                    <p:anim calcmode="discrete" valueType="str">
                                      <p:cBhvr>
                                        <p:cTn id="114" dur="2000" fill="hold"/>
                                        <p:tgtEl>
                                          <p:spTgt spid="35"/>
                                        </p:tgtEl>
                                        <p:attrNameLst>
                                          <p:attrName>style.visibility</p:attrName>
                                        </p:attrNameLst>
                                      </p:cBhvr>
                                      <p:tavLst>
                                        <p:tav tm="0">
                                          <p:val>
                                            <p:strVal val="hidden"/>
                                          </p:val>
                                        </p:tav>
                                        <p:tav tm="50000">
                                          <p:val>
                                            <p:strVal val="visible"/>
                                          </p:val>
                                        </p:tav>
                                      </p:tavLst>
                                    </p:anim>
                                  </p:childTnLst>
                                </p:cTn>
                              </p:par>
                              <p:par>
                                <p:cTn id="115" presetID="1" presetClass="entr" presetSubtype="0" fill="hold" grpId="0" nodeType="withEffect">
                                  <p:stCondLst>
                                    <p:cond delay="0"/>
                                  </p:stCondLst>
                                  <p:childTnLst>
                                    <p:set>
                                      <p:cBhvr>
                                        <p:cTn id="116" dur="1" fill="hold">
                                          <p:stCondLst>
                                            <p:cond delay="0"/>
                                          </p:stCondLst>
                                        </p:cTn>
                                        <p:tgtEl>
                                          <p:spTgt spid="36"/>
                                        </p:tgtEl>
                                        <p:attrNameLst>
                                          <p:attrName>style.visibility</p:attrName>
                                        </p:attrNameLst>
                                      </p:cBhvr>
                                      <p:to>
                                        <p:strVal val="visible"/>
                                      </p:to>
                                    </p:set>
                                  </p:childTnLst>
                                </p:cTn>
                              </p:par>
                              <p:par>
                                <p:cTn id="117" presetID="35" presetClass="emph" presetSubtype="0" repeatCount="indefinite" fill="hold" grpId="1" nodeType="withEffect">
                                  <p:stCondLst>
                                    <p:cond delay="0"/>
                                  </p:stCondLst>
                                  <p:endCondLst>
                                    <p:cond evt="onNext" delay="0">
                                      <p:tgtEl>
                                        <p:sldTgt/>
                                      </p:tgtEl>
                                    </p:cond>
                                  </p:endCondLst>
                                  <p:childTnLst>
                                    <p:anim calcmode="discrete" valueType="str">
                                      <p:cBhvr>
                                        <p:cTn id="118" dur="2000" fill="hold"/>
                                        <p:tgtEl>
                                          <p:spTgt spid="36"/>
                                        </p:tgtEl>
                                        <p:attrNameLst>
                                          <p:attrName>style.visibility</p:attrName>
                                        </p:attrNameLst>
                                      </p:cBhvr>
                                      <p:tavLst>
                                        <p:tav tm="0">
                                          <p:val>
                                            <p:strVal val="hidden"/>
                                          </p:val>
                                        </p:tav>
                                        <p:tav tm="50000">
                                          <p:val>
                                            <p:strVal val="visible"/>
                                          </p:val>
                                        </p:tav>
                                      </p:tavLst>
                                    </p:anim>
                                  </p:childTnLst>
                                </p:cTn>
                              </p:par>
                              <p:par>
                                <p:cTn id="119" presetID="1" presetClass="entr" presetSubtype="0"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childTnLst>
                                </p:cTn>
                              </p:par>
                              <p:par>
                                <p:cTn id="121" presetID="35" presetClass="emph" presetSubtype="0" repeatCount="indefinite" fill="hold" grpId="1" nodeType="withEffect">
                                  <p:stCondLst>
                                    <p:cond delay="0"/>
                                  </p:stCondLst>
                                  <p:endCondLst>
                                    <p:cond evt="onNext" delay="0">
                                      <p:tgtEl>
                                        <p:sldTgt/>
                                      </p:tgtEl>
                                    </p:cond>
                                  </p:endCondLst>
                                  <p:childTnLst>
                                    <p:anim calcmode="discrete" valueType="str">
                                      <p:cBhvr>
                                        <p:cTn id="122" dur="2000" fill="hold"/>
                                        <p:tgtEl>
                                          <p:spTgt spid="37"/>
                                        </p:tgtEl>
                                        <p:attrNameLst>
                                          <p:attrName>style.visibility</p:attrName>
                                        </p:attrNameLst>
                                      </p:cBhvr>
                                      <p:tavLst>
                                        <p:tav tm="0">
                                          <p:val>
                                            <p:strVal val="hidden"/>
                                          </p:val>
                                        </p:tav>
                                        <p:tav tm="50000">
                                          <p:val>
                                            <p:strVal val="visible"/>
                                          </p:val>
                                        </p:tav>
                                      </p:tavLst>
                                    </p:anim>
                                  </p:childTnLst>
                                </p:cTn>
                              </p:par>
                              <p:par>
                                <p:cTn id="123" presetID="1" presetClass="entr" presetSubtype="0" fill="hold" grpId="0" nodeType="withEffect">
                                  <p:stCondLst>
                                    <p:cond delay="0"/>
                                  </p:stCondLst>
                                  <p:childTnLst>
                                    <p:set>
                                      <p:cBhvr>
                                        <p:cTn id="124" dur="1" fill="hold">
                                          <p:stCondLst>
                                            <p:cond delay="0"/>
                                          </p:stCondLst>
                                        </p:cTn>
                                        <p:tgtEl>
                                          <p:spTgt spid="38"/>
                                        </p:tgtEl>
                                        <p:attrNameLst>
                                          <p:attrName>style.visibility</p:attrName>
                                        </p:attrNameLst>
                                      </p:cBhvr>
                                      <p:to>
                                        <p:strVal val="visible"/>
                                      </p:to>
                                    </p:set>
                                  </p:childTnLst>
                                </p:cTn>
                              </p:par>
                              <p:par>
                                <p:cTn id="125" presetID="35" presetClass="emph" presetSubtype="0" repeatCount="indefinite" fill="hold" grpId="1" nodeType="withEffect">
                                  <p:stCondLst>
                                    <p:cond delay="0"/>
                                  </p:stCondLst>
                                  <p:endCondLst>
                                    <p:cond evt="onNext" delay="0">
                                      <p:tgtEl>
                                        <p:sldTgt/>
                                      </p:tgtEl>
                                    </p:cond>
                                  </p:endCondLst>
                                  <p:childTnLst>
                                    <p:anim calcmode="discrete" valueType="str">
                                      <p:cBhvr>
                                        <p:cTn id="126" dur="2000" fill="hold"/>
                                        <p:tgtEl>
                                          <p:spTgt spid="38"/>
                                        </p:tgtEl>
                                        <p:attrNameLst>
                                          <p:attrName>style.visibility</p:attrName>
                                        </p:attrNameLst>
                                      </p:cBhvr>
                                      <p:tavLst>
                                        <p:tav tm="0">
                                          <p:val>
                                            <p:strVal val="hidden"/>
                                          </p:val>
                                        </p:tav>
                                        <p:tav tm="50000">
                                          <p:val>
                                            <p:strVal val="visible"/>
                                          </p:val>
                                        </p:tav>
                                      </p:tavLst>
                                    </p:anim>
                                  </p:childTnLst>
                                </p:cTn>
                              </p:par>
                              <p:par>
                                <p:cTn id="127" presetID="1" presetClass="entr" presetSubtype="0" fill="hold" grpId="0" nodeType="withEffect">
                                  <p:stCondLst>
                                    <p:cond delay="0"/>
                                  </p:stCondLst>
                                  <p:childTnLst>
                                    <p:set>
                                      <p:cBhvr>
                                        <p:cTn id="128" dur="1" fill="hold">
                                          <p:stCondLst>
                                            <p:cond delay="0"/>
                                          </p:stCondLst>
                                        </p:cTn>
                                        <p:tgtEl>
                                          <p:spTgt spid="39"/>
                                        </p:tgtEl>
                                        <p:attrNameLst>
                                          <p:attrName>style.visibility</p:attrName>
                                        </p:attrNameLst>
                                      </p:cBhvr>
                                      <p:to>
                                        <p:strVal val="visible"/>
                                      </p:to>
                                    </p:set>
                                  </p:childTnLst>
                                </p:cTn>
                              </p:par>
                              <p:par>
                                <p:cTn id="129" presetID="35" presetClass="emph" presetSubtype="0" repeatCount="indefinite" fill="hold" grpId="1" nodeType="withEffect">
                                  <p:stCondLst>
                                    <p:cond delay="0"/>
                                  </p:stCondLst>
                                  <p:endCondLst>
                                    <p:cond evt="onNext" delay="0">
                                      <p:tgtEl>
                                        <p:sldTgt/>
                                      </p:tgtEl>
                                    </p:cond>
                                  </p:endCondLst>
                                  <p:childTnLst>
                                    <p:anim calcmode="discrete" valueType="str">
                                      <p:cBhvr>
                                        <p:cTn id="130" dur="2000" fill="hold"/>
                                        <p:tgtEl>
                                          <p:spTgt spid="39"/>
                                        </p:tgtEl>
                                        <p:attrNameLst>
                                          <p:attrName>style.visibility</p:attrName>
                                        </p:attrNameLst>
                                      </p:cBhvr>
                                      <p:tavLst>
                                        <p:tav tm="0">
                                          <p:val>
                                            <p:strVal val="hidden"/>
                                          </p:val>
                                        </p:tav>
                                        <p:tav tm="50000">
                                          <p:val>
                                            <p:strVal val="visible"/>
                                          </p:val>
                                        </p:tav>
                                      </p:tavLst>
                                    </p:anim>
                                  </p:childTnLst>
                                </p:cTn>
                              </p:par>
                              <p:par>
                                <p:cTn id="131" presetID="1" presetClass="entr" presetSubtype="0" fill="hold" grpId="0" nodeType="withEffect">
                                  <p:stCondLst>
                                    <p:cond delay="0"/>
                                  </p:stCondLst>
                                  <p:childTnLst>
                                    <p:set>
                                      <p:cBhvr>
                                        <p:cTn id="132" dur="1" fill="hold">
                                          <p:stCondLst>
                                            <p:cond delay="0"/>
                                          </p:stCondLst>
                                        </p:cTn>
                                        <p:tgtEl>
                                          <p:spTgt spid="40"/>
                                        </p:tgtEl>
                                        <p:attrNameLst>
                                          <p:attrName>style.visibility</p:attrName>
                                        </p:attrNameLst>
                                      </p:cBhvr>
                                      <p:to>
                                        <p:strVal val="visible"/>
                                      </p:to>
                                    </p:set>
                                  </p:childTnLst>
                                </p:cTn>
                              </p:par>
                              <p:par>
                                <p:cTn id="133" presetID="35" presetClass="emph" presetSubtype="0" repeatCount="indefinite" fill="hold" grpId="1" nodeType="withEffect">
                                  <p:stCondLst>
                                    <p:cond delay="0"/>
                                  </p:stCondLst>
                                  <p:endCondLst>
                                    <p:cond evt="onNext" delay="0">
                                      <p:tgtEl>
                                        <p:sldTgt/>
                                      </p:tgtEl>
                                    </p:cond>
                                  </p:endCondLst>
                                  <p:childTnLst>
                                    <p:anim calcmode="discrete" valueType="str">
                                      <p:cBhvr>
                                        <p:cTn id="134" dur="2000" fill="hold"/>
                                        <p:tgtEl>
                                          <p:spTgt spid="40"/>
                                        </p:tgtEl>
                                        <p:attrNameLst>
                                          <p:attrName>style.visibility</p:attrName>
                                        </p:attrNameLst>
                                      </p:cBhvr>
                                      <p:tavLst>
                                        <p:tav tm="0">
                                          <p:val>
                                            <p:strVal val="hidden"/>
                                          </p:val>
                                        </p:tav>
                                        <p:tav tm="50000">
                                          <p:val>
                                            <p:strVal val="visible"/>
                                          </p:val>
                                        </p:tav>
                                      </p:tavLst>
                                    </p:anim>
                                  </p:childTnLst>
                                </p:cTn>
                              </p:par>
                              <p:par>
                                <p:cTn id="135" presetID="1" presetClass="exit" presetSubtype="0" fill="hold" grpId="2" nodeType="withEffect">
                                  <p:stCondLst>
                                    <p:cond delay="0"/>
                                  </p:stCondLst>
                                  <p:childTnLst>
                                    <p:set>
                                      <p:cBhvr>
                                        <p:cTn id="136" dur="1" fill="hold">
                                          <p:stCondLst>
                                            <p:cond delay="0"/>
                                          </p:stCondLst>
                                        </p:cTn>
                                        <p:tgtEl>
                                          <p:spTgt spid="34"/>
                                        </p:tgtEl>
                                        <p:attrNameLst>
                                          <p:attrName>style.visibility</p:attrName>
                                        </p:attrNameLst>
                                      </p:cBhvr>
                                      <p:to>
                                        <p:strVal val="hidden"/>
                                      </p:to>
                                    </p:set>
                                  </p:childTnLst>
                                </p:cTn>
                              </p:par>
                              <p:par>
                                <p:cTn id="137" presetID="1" presetClass="exit" presetSubtype="0" fill="hold" grpId="2" nodeType="withEffect">
                                  <p:stCondLst>
                                    <p:cond delay="0"/>
                                  </p:stCondLst>
                                  <p:childTnLst>
                                    <p:set>
                                      <p:cBhvr>
                                        <p:cTn id="13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2"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30" grpId="0" animBg="1"/>
      <p:bldP spid="30" grpId="1" animBg="1"/>
      <p:bldP spid="30" grpId="2" animBg="1"/>
      <p:bldP spid="32" grpId="0" animBg="1"/>
      <p:bldP spid="32" grpId="1" animBg="1"/>
      <p:bldP spid="32" grpId="2"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2</a:t>
            </a:fld>
            <a:endParaRPr lang="de-DE" dirty="0"/>
          </a:p>
        </p:txBody>
      </p:sp>
      <p:sp>
        <p:nvSpPr>
          <p:cNvPr id="10" name="Rectangle 4"/>
          <p:cNvSpPr>
            <a:spLocks noChangeArrowheads="1"/>
          </p:cNvSpPr>
          <p:nvPr/>
        </p:nvSpPr>
        <p:spPr bwMode="gray">
          <a:xfrm>
            <a:off x="773434" y="3826470"/>
            <a:ext cx="7614990" cy="723900"/>
          </a:xfrm>
          <a:prstGeom prst="rect">
            <a:avLst/>
          </a:prstGeom>
          <a:noFill/>
          <a:ln w="12700">
            <a:solidFill>
              <a:srgbClr val="C0C0C0"/>
            </a:solidFill>
            <a:miter lim="800000"/>
            <a:headEnd/>
            <a:tailEnd/>
          </a:ln>
          <a:effectLst/>
        </p:spPr>
        <p:txBody>
          <a:bodyPr lIns="252000" tIns="72000" rIns="72000" bIns="72000" anchor="ctr"/>
          <a:lstStyle/>
          <a:p>
            <a:pPr marL="514350" indent="-514350"/>
            <a:r>
              <a:rPr lang="de-DE" sz="2400" dirty="0" smtClean="0">
                <a:latin typeface="Calibri" pitchFamily="34" charset="0"/>
              </a:rPr>
              <a:t>MOS </a:t>
            </a:r>
            <a:r>
              <a:rPr lang="en-US" sz="2400" dirty="0" smtClean="0">
                <a:latin typeface="Calibri" pitchFamily="34" charset="0"/>
              </a:rPr>
              <a:t>applications, forecast examples, verification</a:t>
            </a:r>
          </a:p>
        </p:txBody>
      </p:sp>
      <p:sp>
        <p:nvSpPr>
          <p:cNvPr id="11" name="Rectangle 5"/>
          <p:cNvSpPr>
            <a:spLocks noChangeArrowheads="1"/>
          </p:cNvSpPr>
          <p:nvPr/>
        </p:nvSpPr>
        <p:spPr bwMode="gray">
          <a:xfrm>
            <a:off x="773434" y="4705945"/>
            <a:ext cx="7614990" cy="725487"/>
          </a:xfrm>
          <a:prstGeom prst="rect">
            <a:avLst/>
          </a:prstGeom>
          <a:noFill/>
          <a:ln w="12700">
            <a:solidFill>
              <a:srgbClr val="C0C0C0"/>
            </a:solidFill>
            <a:miter lim="800000"/>
            <a:headEnd/>
            <a:tailEnd/>
          </a:ln>
          <a:effectLst/>
        </p:spPr>
        <p:txBody>
          <a:bodyPr lIns="252000" tIns="72000" rIns="72000" bIns="72000" anchor="ctr"/>
          <a:lstStyle/>
          <a:p>
            <a:pPr>
              <a:spcBef>
                <a:spcPct val="25000"/>
              </a:spcBef>
            </a:pPr>
            <a:r>
              <a:rPr lang="de-DE" altLang="de-DE" sz="2400" noProof="1" smtClean="0">
                <a:solidFill>
                  <a:srgbClr val="000000"/>
                </a:solidFill>
                <a:latin typeface="Calibri" pitchFamily="34" charset="0"/>
              </a:rPr>
              <a:t>Interpolation in space</a:t>
            </a:r>
            <a:endParaRPr lang="de-DE" altLang="de-DE" sz="2400" noProof="1">
              <a:solidFill>
                <a:srgbClr val="000000"/>
              </a:solidFill>
              <a:latin typeface="Calibri" pitchFamily="34" charset="0"/>
            </a:endParaRPr>
          </a:p>
        </p:txBody>
      </p:sp>
      <p:sp>
        <p:nvSpPr>
          <p:cNvPr id="12" name="Rectangle 6"/>
          <p:cNvSpPr>
            <a:spLocks noChangeArrowheads="1"/>
          </p:cNvSpPr>
          <p:nvPr/>
        </p:nvSpPr>
        <p:spPr bwMode="gray">
          <a:xfrm>
            <a:off x="773434" y="5585420"/>
            <a:ext cx="7614990" cy="723900"/>
          </a:xfrm>
          <a:prstGeom prst="rect">
            <a:avLst/>
          </a:prstGeom>
          <a:noFill/>
          <a:ln w="12700">
            <a:solidFill>
              <a:srgbClr val="C0C0C0"/>
            </a:solidFill>
            <a:miter lim="800000"/>
            <a:headEnd/>
            <a:tailEnd/>
          </a:ln>
          <a:effectLst/>
        </p:spPr>
        <p:txBody>
          <a:bodyPr lIns="252000" tIns="72000" rIns="72000" bIns="72000" anchor="ctr"/>
          <a:lstStyle/>
          <a:p>
            <a:pPr>
              <a:spcBef>
                <a:spcPct val="25000"/>
              </a:spcBef>
            </a:pPr>
            <a:r>
              <a:rPr lang="de-DE" altLang="de-DE" sz="2400" noProof="1" smtClean="0">
                <a:solidFill>
                  <a:srgbClr val="000000"/>
                </a:solidFill>
                <a:latin typeface="Calibri" pitchFamily="34" charset="0"/>
              </a:rPr>
              <a:t>Future</a:t>
            </a:r>
            <a:endParaRPr lang="de-DE" altLang="de-DE" sz="2400" noProof="1">
              <a:solidFill>
                <a:srgbClr val="000000"/>
              </a:solidFill>
              <a:latin typeface="Calibri" pitchFamily="34" charset="0"/>
            </a:endParaRPr>
          </a:p>
        </p:txBody>
      </p:sp>
      <p:sp>
        <p:nvSpPr>
          <p:cNvPr id="14" name="Rectangle 9"/>
          <p:cNvSpPr>
            <a:spLocks noChangeArrowheads="1"/>
          </p:cNvSpPr>
          <p:nvPr/>
        </p:nvSpPr>
        <p:spPr bwMode="gray">
          <a:xfrm>
            <a:off x="314647" y="3826470"/>
            <a:ext cx="463550" cy="723900"/>
          </a:xfrm>
          <a:prstGeom prst="rect">
            <a:avLst/>
          </a:prstGeom>
          <a:solidFill>
            <a:schemeClr val="accent6">
              <a:lumMod val="50000"/>
            </a:schemeClr>
          </a:solidFill>
          <a:ln w="12700">
            <a:solidFill>
              <a:srgbClr val="C0C0C0"/>
            </a:solidFill>
            <a:miter lim="800000"/>
            <a:headEnd/>
            <a:tailEnd/>
          </a:ln>
          <a:effectLst/>
        </p:spPr>
        <p:txBody>
          <a:bodyPr lIns="0" tIns="0" rIns="0" bIns="0" anchor="ctr"/>
          <a:lstStyle/>
          <a:p>
            <a:pPr algn="ctr" defTabSz="801688" eaLnBrk="0" hangingPunct="0"/>
            <a:r>
              <a:rPr lang="de-DE" altLang="de-DE" sz="2800" b="1" noProof="1">
                <a:solidFill>
                  <a:srgbClr val="FFFFFF"/>
                </a:solidFill>
                <a:latin typeface="Calibri" pitchFamily="34" charset="0"/>
              </a:rPr>
              <a:t>2</a:t>
            </a:r>
          </a:p>
        </p:txBody>
      </p:sp>
      <p:sp>
        <p:nvSpPr>
          <p:cNvPr id="15" name="Rectangle 10"/>
          <p:cNvSpPr>
            <a:spLocks noChangeArrowheads="1"/>
          </p:cNvSpPr>
          <p:nvPr/>
        </p:nvSpPr>
        <p:spPr bwMode="gray">
          <a:xfrm>
            <a:off x="314647" y="4705945"/>
            <a:ext cx="463550" cy="725487"/>
          </a:xfrm>
          <a:prstGeom prst="rect">
            <a:avLst/>
          </a:prstGeom>
          <a:solidFill>
            <a:schemeClr val="accent6">
              <a:lumMod val="50000"/>
            </a:schemeClr>
          </a:solidFill>
          <a:ln w="12700">
            <a:solidFill>
              <a:srgbClr val="C0C0C0"/>
            </a:solidFill>
            <a:miter lim="800000"/>
            <a:headEnd/>
            <a:tailEnd/>
          </a:ln>
          <a:effectLst/>
        </p:spPr>
        <p:txBody>
          <a:bodyPr lIns="0" tIns="0" rIns="0" bIns="0" anchor="ctr"/>
          <a:lstStyle/>
          <a:p>
            <a:pPr algn="ctr" defTabSz="801688" eaLnBrk="0" hangingPunct="0"/>
            <a:r>
              <a:rPr lang="de-DE" altLang="de-DE" sz="2800" b="1" noProof="1">
                <a:solidFill>
                  <a:srgbClr val="FFFFFF"/>
                </a:solidFill>
                <a:latin typeface="Calibri" pitchFamily="34" charset="0"/>
              </a:rPr>
              <a:t>3</a:t>
            </a:r>
          </a:p>
        </p:txBody>
      </p:sp>
      <p:sp>
        <p:nvSpPr>
          <p:cNvPr id="16" name="Rectangle 11"/>
          <p:cNvSpPr>
            <a:spLocks noChangeArrowheads="1"/>
          </p:cNvSpPr>
          <p:nvPr/>
        </p:nvSpPr>
        <p:spPr bwMode="gray">
          <a:xfrm>
            <a:off x="314647" y="5585420"/>
            <a:ext cx="463550" cy="723900"/>
          </a:xfrm>
          <a:prstGeom prst="rect">
            <a:avLst/>
          </a:prstGeom>
          <a:solidFill>
            <a:schemeClr val="accent6">
              <a:lumMod val="50000"/>
            </a:schemeClr>
          </a:solidFill>
          <a:ln w="12700">
            <a:solidFill>
              <a:srgbClr val="C0C0C0"/>
            </a:solidFill>
            <a:miter lim="800000"/>
            <a:headEnd/>
            <a:tailEnd/>
          </a:ln>
          <a:effectLst/>
        </p:spPr>
        <p:txBody>
          <a:bodyPr lIns="0" tIns="0" rIns="0" bIns="0" anchor="ctr"/>
          <a:lstStyle/>
          <a:p>
            <a:pPr algn="ctr" defTabSz="801688" eaLnBrk="0" hangingPunct="0"/>
            <a:r>
              <a:rPr lang="de-DE" altLang="de-DE" sz="2800" b="1" noProof="1">
                <a:solidFill>
                  <a:srgbClr val="FFFFFF"/>
                </a:solidFill>
                <a:latin typeface="Calibri" pitchFamily="34" charset="0"/>
              </a:rPr>
              <a:t>4</a:t>
            </a:r>
          </a:p>
        </p:txBody>
      </p:sp>
      <p:sp>
        <p:nvSpPr>
          <p:cNvPr id="18" name="Rectangle 4"/>
          <p:cNvSpPr>
            <a:spLocks noChangeArrowheads="1"/>
          </p:cNvSpPr>
          <p:nvPr/>
        </p:nvSpPr>
        <p:spPr bwMode="gray">
          <a:xfrm>
            <a:off x="773434" y="2912578"/>
            <a:ext cx="7614990" cy="723900"/>
          </a:xfrm>
          <a:prstGeom prst="rect">
            <a:avLst/>
          </a:prstGeom>
          <a:noFill/>
          <a:ln w="12700">
            <a:solidFill>
              <a:srgbClr val="C0C0C0"/>
            </a:solidFill>
            <a:miter lim="800000"/>
            <a:headEnd/>
            <a:tailEnd/>
          </a:ln>
          <a:effectLst/>
        </p:spPr>
        <p:txBody>
          <a:bodyPr lIns="252000" tIns="72000" rIns="72000" bIns="72000" anchor="ctr"/>
          <a:lstStyle/>
          <a:p>
            <a:pPr marL="514350" indent="-514350"/>
            <a:r>
              <a:rPr lang="en-US" dirty="0" smtClean="0">
                <a:latin typeface="Calibri" pitchFamily="34" charset="0"/>
              </a:rPr>
              <a:t>MOS technology</a:t>
            </a:r>
          </a:p>
        </p:txBody>
      </p:sp>
      <p:sp>
        <p:nvSpPr>
          <p:cNvPr id="19" name="Rectangle 9"/>
          <p:cNvSpPr>
            <a:spLocks noChangeArrowheads="1"/>
          </p:cNvSpPr>
          <p:nvPr/>
        </p:nvSpPr>
        <p:spPr bwMode="gray">
          <a:xfrm>
            <a:off x="314647" y="2912578"/>
            <a:ext cx="463550" cy="723900"/>
          </a:xfrm>
          <a:prstGeom prst="rect">
            <a:avLst/>
          </a:prstGeom>
          <a:solidFill>
            <a:schemeClr val="accent6">
              <a:lumMod val="50000"/>
            </a:schemeClr>
          </a:solidFill>
          <a:ln w="12700">
            <a:solidFill>
              <a:srgbClr val="C0C0C0"/>
            </a:solidFill>
            <a:miter lim="800000"/>
            <a:headEnd/>
            <a:tailEnd/>
          </a:ln>
          <a:effectLst/>
        </p:spPr>
        <p:txBody>
          <a:bodyPr lIns="0" tIns="0" rIns="0" bIns="0" anchor="ctr"/>
          <a:lstStyle/>
          <a:p>
            <a:pPr algn="ctr" defTabSz="801688" eaLnBrk="0" hangingPunct="0"/>
            <a:r>
              <a:rPr lang="de-DE" altLang="de-DE" sz="2800" b="1" noProof="1" smtClean="0">
                <a:solidFill>
                  <a:srgbClr val="FFFFFF"/>
                </a:solidFill>
                <a:latin typeface="Calibri" pitchFamily="34" charset="0"/>
              </a:rPr>
              <a:t>1</a:t>
            </a:r>
            <a:endParaRPr lang="de-DE" altLang="de-DE" sz="2800" b="1" noProof="1">
              <a:solidFill>
                <a:srgbClr val="FFFFFF"/>
              </a:solidFill>
              <a:latin typeface="Calibri" pitchFamily="34" charset="0"/>
            </a:endParaRPr>
          </a:p>
        </p:txBody>
      </p:sp>
      <p:sp>
        <p:nvSpPr>
          <p:cNvPr id="23" name="Flussdiagramm: Prozess 22"/>
          <p:cNvSpPr/>
          <p:nvPr/>
        </p:nvSpPr>
        <p:spPr>
          <a:xfrm>
            <a:off x="323528" y="1738399"/>
            <a:ext cx="2088232" cy="46801"/>
          </a:xfrm>
          <a:prstGeom prst="flowChartProcess">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Flussdiagramm: Prozess 23"/>
          <p:cNvSpPr/>
          <p:nvPr/>
        </p:nvSpPr>
        <p:spPr>
          <a:xfrm>
            <a:off x="2411760" y="1738400"/>
            <a:ext cx="5976664" cy="46800"/>
          </a:xfrm>
          <a:prstGeom prst="flowChartProcess">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p:cNvSpPr/>
          <p:nvPr/>
        </p:nvSpPr>
        <p:spPr>
          <a:xfrm>
            <a:off x="324036" y="1270347"/>
            <a:ext cx="8064388" cy="468052"/>
          </a:xfrm>
          <a:prstGeom prst="rect">
            <a:avLst/>
          </a:prstGeom>
          <a:solidFill>
            <a:schemeClr val="bg1">
              <a:lumMod val="6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smtClean="0">
                <a:solidFill>
                  <a:schemeClr val="tx1">
                    <a:lumMod val="95000"/>
                    <a:lumOff val="5000"/>
                  </a:schemeClr>
                </a:solidFill>
                <a:latin typeface="Calibri" pitchFamily="34" charset="0"/>
              </a:rPr>
              <a:t>Outline</a:t>
            </a:r>
            <a:endParaRPr lang="de-DE" dirty="0">
              <a:solidFill>
                <a:schemeClr val="tx1">
                  <a:lumMod val="95000"/>
                  <a:lumOff val="5000"/>
                </a:schemeClr>
              </a:solidFill>
              <a:latin typeface="Calibri" pitchFamily="34" charset="0"/>
            </a:endParaRPr>
          </a:p>
        </p:txBody>
      </p:sp>
      <p:sp>
        <p:nvSpPr>
          <p:cNvPr id="27" name="Rechteck 26"/>
          <p:cNvSpPr/>
          <p:nvPr/>
        </p:nvSpPr>
        <p:spPr>
          <a:xfrm>
            <a:off x="323528" y="1268760"/>
            <a:ext cx="2088232" cy="468052"/>
          </a:xfrm>
          <a:prstGeom prst="rect">
            <a:avLst/>
          </a:prstGeom>
          <a:solidFill>
            <a:schemeClr val="bg1">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ußzeilenplatzhalter 18"/>
          <p:cNvSpPr>
            <a:spLocks noGrp="1"/>
          </p:cNvSpPr>
          <p:nvPr>
            <p:ph type="ftr" sz="quarter" idx="3"/>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r>
              <a:rPr lang="de-DE" dirty="0" smtClean="0"/>
              <a:t> </a:t>
            </a:r>
          </a:p>
          <a:p>
            <a:r>
              <a:rPr lang="de-DE" dirty="0" smtClean="0"/>
              <a:t>METEO SERVICE | </a:t>
            </a:r>
            <a:r>
              <a:rPr lang="en-US" dirty="0" smtClean="0"/>
              <a:t>20 years of MOS product development at </a:t>
            </a:r>
            <a:r>
              <a:rPr lang="en-US" dirty="0" err="1" smtClean="0"/>
              <a:t>Meteo</a:t>
            </a:r>
            <a:r>
              <a:rPr lang="en-US" dirty="0" smtClean="0"/>
              <a:t> Service</a:t>
            </a:r>
            <a:endParaRPr lang="de-DE" dirty="0" smtClean="0"/>
          </a:p>
          <a:p>
            <a:endParaRPr lang="de-DE" dirty="0"/>
          </a:p>
        </p:txBody>
      </p:sp>
      <p:sp>
        <p:nvSpPr>
          <p:cNvPr id="17" name="Rectangle 4"/>
          <p:cNvSpPr>
            <a:spLocks noChangeArrowheads="1"/>
          </p:cNvSpPr>
          <p:nvPr/>
        </p:nvSpPr>
        <p:spPr bwMode="gray">
          <a:xfrm>
            <a:off x="782315" y="2024844"/>
            <a:ext cx="7614990" cy="723900"/>
          </a:xfrm>
          <a:prstGeom prst="rect">
            <a:avLst/>
          </a:prstGeom>
          <a:noFill/>
          <a:ln w="12700">
            <a:solidFill>
              <a:srgbClr val="C0C0C0"/>
            </a:solidFill>
            <a:miter lim="800000"/>
            <a:headEnd/>
            <a:tailEnd/>
          </a:ln>
          <a:effectLst/>
        </p:spPr>
        <p:txBody>
          <a:bodyPr lIns="252000" tIns="72000" rIns="72000" bIns="72000" anchor="ctr"/>
          <a:lstStyle/>
          <a:p>
            <a:pPr marL="514350" indent="-514350"/>
            <a:r>
              <a:rPr lang="en-US" dirty="0" smtClean="0">
                <a:latin typeface="Calibri" pitchFamily="34" charset="0"/>
              </a:rPr>
              <a:t>History</a:t>
            </a:r>
          </a:p>
        </p:txBody>
      </p:sp>
      <p:sp>
        <p:nvSpPr>
          <p:cNvPr id="21" name="Rectangle 9"/>
          <p:cNvSpPr>
            <a:spLocks noChangeArrowheads="1"/>
          </p:cNvSpPr>
          <p:nvPr/>
        </p:nvSpPr>
        <p:spPr bwMode="gray">
          <a:xfrm>
            <a:off x="323528" y="2024844"/>
            <a:ext cx="463550" cy="723900"/>
          </a:xfrm>
          <a:prstGeom prst="rect">
            <a:avLst/>
          </a:prstGeom>
          <a:solidFill>
            <a:schemeClr val="accent6">
              <a:lumMod val="50000"/>
            </a:schemeClr>
          </a:solidFill>
          <a:ln w="12700">
            <a:solidFill>
              <a:srgbClr val="C0C0C0"/>
            </a:solidFill>
            <a:miter lim="800000"/>
            <a:headEnd/>
            <a:tailEnd/>
          </a:ln>
          <a:effectLst/>
        </p:spPr>
        <p:txBody>
          <a:bodyPr lIns="0" tIns="0" rIns="0" bIns="0" anchor="ctr"/>
          <a:lstStyle/>
          <a:p>
            <a:pPr algn="ctr" defTabSz="801688" eaLnBrk="0" hangingPunct="0"/>
            <a:r>
              <a:rPr lang="de-DE" altLang="de-DE" sz="2800" b="1" noProof="1" smtClean="0">
                <a:solidFill>
                  <a:srgbClr val="FFFFFF"/>
                </a:solidFill>
                <a:latin typeface="Calibri" pitchFamily="34" charset="0"/>
              </a:rPr>
              <a:t>0</a:t>
            </a:r>
            <a:endParaRPr lang="de-DE" altLang="de-DE" sz="2800" b="1" noProof="1">
              <a:solidFill>
                <a:srgbClr val="FFFFFF"/>
              </a:solidFill>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ussdiagramm: Prozess 18"/>
          <p:cNvSpPr/>
          <p:nvPr/>
        </p:nvSpPr>
        <p:spPr>
          <a:xfrm>
            <a:off x="431540" y="2168860"/>
            <a:ext cx="7848872" cy="4032448"/>
          </a:xfrm>
          <a:prstGeom prst="flowChartProcess">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smtClean="0">
                <a:solidFill>
                  <a:schemeClr val="tx1">
                    <a:lumMod val="95000"/>
                    <a:lumOff val="5000"/>
                  </a:schemeClr>
                </a:solidFill>
                <a:latin typeface="Calibri" pitchFamily="34" charset="0"/>
              </a:rPr>
              <a:t>- </a:t>
            </a:r>
            <a:r>
              <a:rPr lang="de-DE" sz="2000" dirty="0" err="1" smtClean="0">
                <a:solidFill>
                  <a:schemeClr val="tx1">
                    <a:lumMod val="95000"/>
                    <a:lumOff val="5000"/>
                  </a:schemeClr>
                </a:solidFill>
                <a:latin typeface="Calibri" pitchFamily="34" charset="0"/>
              </a:rPr>
              <a:t>Australian</a:t>
            </a:r>
            <a:r>
              <a:rPr lang="de-DE" sz="2000" dirty="0" smtClean="0">
                <a:solidFill>
                  <a:schemeClr val="tx1">
                    <a:lumMod val="95000"/>
                    <a:lumOff val="5000"/>
                  </a:schemeClr>
                </a:solidFill>
                <a:latin typeface="Calibri" pitchFamily="34" charset="0"/>
              </a:rPr>
              <a:t> AMOS </a:t>
            </a:r>
            <a:r>
              <a:rPr lang="de-DE" sz="2000" dirty="0" err="1" smtClean="0">
                <a:solidFill>
                  <a:schemeClr val="tx1">
                    <a:lumMod val="95000"/>
                    <a:lumOff val="5000"/>
                  </a:schemeClr>
                </a:solidFill>
                <a:latin typeface="Calibri" pitchFamily="34" charset="0"/>
              </a:rPr>
              <a:t>Weather</a:t>
            </a:r>
            <a:r>
              <a:rPr lang="de-DE" sz="2000" dirty="0" smtClean="0">
                <a:solidFill>
                  <a:schemeClr val="tx1">
                    <a:lumMod val="95000"/>
                    <a:lumOff val="5000"/>
                  </a:schemeClr>
                </a:solidFill>
                <a:latin typeface="Calibri" pitchFamily="34" charset="0"/>
              </a:rPr>
              <a:t> </a:t>
            </a:r>
            <a:r>
              <a:rPr lang="de-DE" sz="2000" dirty="0" err="1" smtClean="0">
                <a:solidFill>
                  <a:schemeClr val="tx1">
                    <a:lumMod val="95000"/>
                    <a:lumOff val="5000"/>
                  </a:schemeClr>
                </a:solidFill>
                <a:latin typeface="Calibri" pitchFamily="34" charset="0"/>
              </a:rPr>
              <a:t>Tipping</a:t>
            </a:r>
            <a:r>
              <a:rPr lang="de-DE" sz="2000" dirty="0" smtClean="0">
                <a:solidFill>
                  <a:schemeClr val="tx1">
                    <a:lumMod val="95000"/>
                    <a:lumOff val="5000"/>
                  </a:schemeClr>
                </a:solidFill>
                <a:latin typeface="Calibri" pitchFamily="34" charset="0"/>
              </a:rPr>
              <a:t> </a:t>
            </a:r>
            <a:r>
              <a:rPr lang="de-DE" sz="2000" dirty="0" err="1" smtClean="0">
                <a:solidFill>
                  <a:schemeClr val="tx1">
                    <a:lumMod val="95000"/>
                    <a:lumOff val="5000"/>
                  </a:schemeClr>
                </a:solidFill>
                <a:latin typeface="Calibri" pitchFamily="34" charset="0"/>
              </a:rPr>
              <a:t>Competition</a:t>
            </a:r>
            <a:endParaRPr lang="de-DE" sz="2000" dirty="0" smtClean="0">
              <a:solidFill>
                <a:schemeClr val="tx1">
                  <a:lumMod val="95000"/>
                  <a:lumOff val="5000"/>
                </a:schemeClr>
              </a:solidFill>
              <a:latin typeface="Calibri" pitchFamily="34" charset="0"/>
            </a:endParaRPr>
          </a:p>
          <a:p>
            <a:r>
              <a:rPr lang="de-DE" sz="2000" dirty="0" smtClean="0">
                <a:solidFill>
                  <a:schemeClr val="tx1">
                    <a:lumMod val="95000"/>
                    <a:lumOff val="5000"/>
                  </a:schemeClr>
                </a:solidFill>
                <a:latin typeface="Calibri" pitchFamily="34" charset="0"/>
              </a:rPr>
              <a:t> </a:t>
            </a:r>
          </a:p>
          <a:p>
            <a:pPr marL="180975" indent="-180975">
              <a:buFontTx/>
              <a:buChar char="-"/>
            </a:pPr>
            <a:r>
              <a:rPr lang="de-DE" sz="2000" dirty="0" err="1" smtClean="0">
                <a:solidFill>
                  <a:schemeClr val="tx1">
                    <a:lumMod val="95000"/>
                    <a:lumOff val="5000"/>
                  </a:schemeClr>
                </a:solidFill>
                <a:latin typeface="Calibri" pitchFamily="34" charset="0"/>
              </a:rPr>
              <a:t>participation</a:t>
            </a:r>
            <a:r>
              <a:rPr lang="de-DE" sz="2000" dirty="0" smtClean="0">
                <a:solidFill>
                  <a:schemeClr val="tx1">
                    <a:lumMod val="95000"/>
                    <a:lumOff val="5000"/>
                  </a:schemeClr>
                </a:solidFill>
                <a:latin typeface="Calibri" pitchFamily="34" charset="0"/>
              </a:rPr>
              <a:t> </a:t>
            </a:r>
            <a:r>
              <a:rPr lang="de-DE" sz="2000" dirty="0" err="1" smtClean="0">
                <a:solidFill>
                  <a:schemeClr val="tx1">
                    <a:lumMod val="95000"/>
                    <a:lumOff val="5000"/>
                  </a:schemeClr>
                </a:solidFill>
                <a:latin typeface="Calibri" pitchFamily="34" charset="0"/>
              </a:rPr>
              <a:t>with</a:t>
            </a:r>
            <a:r>
              <a:rPr lang="de-DE" sz="2000" dirty="0" smtClean="0">
                <a:solidFill>
                  <a:schemeClr val="tx1">
                    <a:lumMod val="95000"/>
                    <a:lumOff val="5000"/>
                  </a:schemeClr>
                </a:solidFill>
                <a:latin typeface="Calibri" pitchFamily="34" charset="0"/>
              </a:rPr>
              <a:t> </a:t>
            </a:r>
            <a:r>
              <a:rPr lang="de-DE" sz="2000" b="1" dirty="0" err="1" smtClean="0">
                <a:solidFill>
                  <a:schemeClr val="tx1">
                    <a:lumMod val="95000"/>
                    <a:lumOff val="5000"/>
                  </a:schemeClr>
                </a:solidFill>
                <a:latin typeface="Calibri" pitchFamily="34" charset="0"/>
              </a:rPr>
              <a:t>MSwr</a:t>
            </a:r>
            <a:r>
              <a:rPr lang="de-DE" sz="2000" b="1" dirty="0" smtClean="0">
                <a:solidFill>
                  <a:schemeClr val="tx1">
                    <a:lumMod val="95000"/>
                    <a:lumOff val="5000"/>
                  </a:schemeClr>
                </a:solidFill>
                <a:latin typeface="Calibri" pitchFamily="34" charset="0"/>
              </a:rPr>
              <a:t>-GFS-MOS</a:t>
            </a:r>
          </a:p>
          <a:p>
            <a:pPr marL="180975" indent="-180975">
              <a:buFontTx/>
              <a:buChar char="-"/>
            </a:pPr>
            <a:r>
              <a:rPr lang="de-DE" sz="2000" dirty="0" err="1" smtClean="0">
                <a:solidFill>
                  <a:schemeClr val="tx1">
                    <a:lumMod val="95000"/>
                    <a:lumOff val="5000"/>
                  </a:schemeClr>
                </a:solidFill>
                <a:latin typeface="Calibri" pitchFamily="34" charset="0"/>
              </a:rPr>
              <a:t>players</a:t>
            </a:r>
            <a:r>
              <a:rPr lang="de-DE" sz="2000" dirty="0" smtClean="0">
                <a:solidFill>
                  <a:schemeClr val="tx1">
                    <a:lumMod val="95000"/>
                    <a:lumOff val="5000"/>
                  </a:schemeClr>
                </a:solidFill>
                <a:latin typeface="Calibri" pitchFamily="34" charset="0"/>
              </a:rPr>
              <a:t> </a:t>
            </a:r>
            <a:r>
              <a:rPr lang="en-US" sz="2000" dirty="0" smtClean="0">
                <a:solidFill>
                  <a:schemeClr val="tx1">
                    <a:lumMod val="95000"/>
                    <a:lumOff val="5000"/>
                  </a:schemeClr>
                </a:solidFill>
                <a:latin typeface="Calibri" pitchFamily="34" charset="0"/>
              </a:rPr>
              <a:t>are required to submit forecasts for minimum temperature, maximum temperature and rainfall</a:t>
            </a:r>
          </a:p>
          <a:p>
            <a:pPr marL="180975" indent="-180975">
              <a:buFontTx/>
              <a:buChar char="-"/>
            </a:pPr>
            <a:r>
              <a:rPr lang="en-US" sz="2000" dirty="0" smtClean="0">
                <a:solidFill>
                  <a:schemeClr val="tx1">
                    <a:lumMod val="95000"/>
                    <a:lumOff val="5000"/>
                  </a:schemeClr>
                </a:solidFill>
                <a:latin typeface="Calibri" pitchFamily="34" charset="0"/>
              </a:rPr>
              <a:t>3 </a:t>
            </a:r>
            <a:r>
              <a:rPr lang="de-DE" sz="2000" dirty="0" err="1" smtClean="0">
                <a:solidFill>
                  <a:schemeClr val="tx1">
                    <a:lumMod val="95000"/>
                    <a:lumOff val="5000"/>
                  </a:schemeClr>
                </a:solidFill>
                <a:latin typeface="Calibri" pitchFamily="34" charset="0"/>
              </a:rPr>
              <a:t>participations</a:t>
            </a:r>
            <a:r>
              <a:rPr lang="de-DE" sz="2000" dirty="0" smtClean="0">
                <a:solidFill>
                  <a:schemeClr val="tx1">
                    <a:lumMod val="95000"/>
                    <a:lumOff val="5000"/>
                  </a:schemeClr>
                </a:solidFill>
                <a:latin typeface="Calibri" pitchFamily="34" charset="0"/>
              </a:rPr>
              <a:t> in </a:t>
            </a:r>
            <a:r>
              <a:rPr lang="de-DE" sz="2000" dirty="0" err="1" smtClean="0">
                <a:solidFill>
                  <a:schemeClr val="tx1">
                    <a:lumMod val="95000"/>
                    <a:lumOff val="5000"/>
                  </a:schemeClr>
                </a:solidFill>
                <a:latin typeface="Calibri" pitchFamily="34" charset="0"/>
              </a:rPr>
              <a:t>the</a:t>
            </a:r>
            <a:r>
              <a:rPr lang="de-DE" sz="2000" dirty="0" smtClean="0">
                <a:solidFill>
                  <a:schemeClr val="tx1">
                    <a:lumMod val="95000"/>
                    <a:lumOff val="5000"/>
                  </a:schemeClr>
                </a:solidFill>
                <a:latin typeface="Calibri" pitchFamily="34" charset="0"/>
              </a:rPr>
              <a:t> </a:t>
            </a:r>
            <a:r>
              <a:rPr lang="de-DE" sz="2000" dirty="0" err="1" smtClean="0">
                <a:solidFill>
                  <a:schemeClr val="tx1">
                    <a:lumMod val="95000"/>
                    <a:lumOff val="5000"/>
                  </a:schemeClr>
                </a:solidFill>
                <a:latin typeface="Calibri" pitchFamily="34" charset="0"/>
              </a:rPr>
              <a:t>years</a:t>
            </a:r>
            <a:r>
              <a:rPr lang="de-DE" sz="2000" dirty="0" smtClean="0">
                <a:solidFill>
                  <a:schemeClr val="tx1">
                    <a:lumMod val="95000"/>
                    <a:lumOff val="5000"/>
                  </a:schemeClr>
                </a:solidFill>
                <a:latin typeface="Calibri" pitchFamily="34" charset="0"/>
              </a:rPr>
              <a:t> 2013, 2014 </a:t>
            </a:r>
            <a:r>
              <a:rPr lang="de-DE" sz="2000" dirty="0" err="1" smtClean="0">
                <a:solidFill>
                  <a:schemeClr val="tx1">
                    <a:lumMod val="95000"/>
                    <a:lumOff val="5000"/>
                  </a:schemeClr>
                </a:solidFill>
                <a:latin typeface="Calibri" pitchFamily="34" charset="0"/>
              </a:rPr>
              <a:t>and</a:t>
            </a:r>
            <a:r>
              <a:rPr lang="de-DE" sz="2000" dirty="0" smtClean="0">
                <a:solidFill>
                  <a:schemeClr val="tx1">
                    <a:lumMod val="95000"/>
                    <a:lumOff val="5000"/>
                  </a:schemeClr>
                </a:solidFill>
                <a:latin typeface="Calibri" pitchFamily="34" charset="0"/>
              </a:rPr>
              <a:t> 2015</a:t>
            </a:r>
          </a:p>
          <a:p>
            <a:endParaRPr lang="de-DE" sz="2000" dirty="0" smtClean="0">
              <a:solidFill>
                <a:schemeClr val="tx1">
                  <a:lumMod val="95000"/>
                  <a:lumOff val="5000"/>
                </a:schemeClr>
              </a:solidFill>
              <a:latin typeface="Calibri" pitchFamily="34" charset="0"/>
            </a:endParaRPr>
          </a:p>
          <a:p>
            <a:r>
              <a:rPr lang="de-DE" sz="2000" dirty="0" smtClean="0">
                <a:solidFill>
                  <a:schemeClr val="tx1">
                    <a:lumMod val="95000"/>
                    <a:lumOff val="5000"/>
                  </a:schemeClr>
                </a:solidFill>
                <a:latin typeface="Calibri" pitchFamily="34" charset="0"/>
              </a:rPr>
              <a:t> </a:t>
            </a:r>
          </a:p>
          <a:p>
            <a:endParaRPr lang="de-DE" sz="2000" dirty="0" smtClean="0">
              <a:solidFill>
                <a:schemeClr val="tx1">
                  <a:lumMod val="95000"/>
                  <a:lumOff val="5000"/>
                </a:schemeClr>
              </a:solidFill>
              <a:latin typeface="Calibri" pitchFamily="34" charset="0"/>
            </a:endParaRPr>
          </a:p>
          <a:p>
            <a:endParaRPr lang="de-DE" sz="2000" dirty="0" smtClean="0">
              <a:solidFill>
                <a:schemeClr val="tx1">
                  <a:lumMod val="95000"/>
                  <a:lumOff val="5000"/>
                </a:schemeClr>
              </a:solidFill>
              <a:latin typeface="Calibri" pitchFamily="34" charset="0"/>
            </a:endParaRPr>
          </a:p>
          <a:p>
            <a:endParaRPr lang="de-DE" sz="2000" dirty="0" smtClean="0">
              <a:solidFill>
                <a:schemeClr val="tx1">
                  <a:lumMod val="95000"/>
                  <a:lumOff val="5000"/>
                </a:schemeClr>
              </a:solidFill>
              <a:latin typeface="Calibri" pitchFamily="34" charset="0"/>
            </a:endParaRPr>
          </a:p>
          <a:p>
            <a:endParaRPr lang="de-DE" sz="2000" dirty="0" smtClean="0">
              <a:solidFill>
                <a:schemeClr val="tx1">
                  <a:lumMod val="95000"/>
                  <a:lumOff val="5000"/>
                </a:schemeClr>
              </a:solidFill>
              <a:latin typeface="Calibri" pitchFamily="34" charset="0"/>
            </a:endParaRPr>
          </a:p>
        </p:txBody>
      </p:sp>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20</a:t>
            </a:fld>
            <a:endParaRPr lang="de-DE" dirty="0"/>
          </a:p>
        </p:txBody>
      </p:sp>
      <p:sp>
        <p:nvSpPr>
          <p:cNvPr id="12"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pic>
        <p:nvPicPr>
          <p:cNvPr id="174082" name="Picture 2" descr="amos logo"/>
          <p:cNvPicPr>
            <a:picLocks noChangeAspect="1" noChangeArrowheads="1"/>
          </p:cNvPicPr>
          <p:nvPr/>
        </p:nvPicPr>
        <p:blipFill>
          <a:blip r:embed="rId2" cstate="print"/>
          <a:srcRect/>
          <a:stretch>
            <a:fillRect/>
          </a:stretch>
        </p:blipFill>
        <p:spPr bwMode="auto">
          <a:xfrm>
            <a:off x="503126" y="1255414"/>
            <a:ext cx="2952750" cy="733426"/>
          </a:xfrm>
          <a:prstGeom prst="rect">
            <a:avLst/>
          </a:prstGeom>
          <a:noFill/>
        </p:spPr>
      </p:pic>
      <p:sp>
        <p:nvSpPr>
          <p:cNvPr id="13" name="Rechteck 12"/>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17" name="Rechteck 16"/>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graphicFrame>
        <p:nvGraphicFramePr>
          <p:cNvPr id="10" name="Tabelle 9"/>
          <p:cNvGraphicFramePr>
            <a:graphicFrameLocks noGrp="1"/>
          </p:cNvGraphicFramePr>
          <p:nvPr/>
        </p:nvGraphicFramePr>
        <p:xfrm>
          <a:off x="4427983" y="4509120"/>
          <a:ext cx="2988333" cy="1463040"/>
        </p:xfrm>
        <a:graphic>
          <a:graphicData uri="http://schemas.openxmlformats.org/drawingml/2006/table">
            <a:tbl>
              <a:tblPr firstRow="1" bandRow="1">
                <a:tableStyleId>{10A1B5D5-9B99-4C35-A422-299274C87663}</a:tableStyleId>
              </a:tblPr>
              <a:tblGrid>
                <a:gridCol w="996111"/>
                <a:gridCol w="996111"/>
                <a:gridCol w="996111"/>
              </a:tblGrid>
              <a:tr h="234026">
                <a:tc>
                  <a:txBody>
                    <a:bodyPr/>
                    <a:lstStyle/>
                    <a:p>
                      <a:r>
                        <a:rPr lang="de-DE" dirty="0" err="1" smtClean="0">
                          <a:solidFill>
                            <a:schemeClr val="accent6">
                              <a:lumMod val="25000"/>
                            </a:schemeClr>
                          </a:solidFill>
                          <a:latin typeface="Calibri" pitchFamily="34" charset="0"/>
                        </a:rPr>
                        <a:t>year</a:t>
                      </a:r>
                      <a:endParaRPr lang="de-DE" dirty="0">
                        <a:solidFill>
                          <a:schemeClr val="accent6">
                            <a:lumMod val="25000"/>
                          </a:schemeClr>
                        </a:solidFill>
                        <a:latin typeface="Calibri" pitchFamily="34" charset="0"/>
                      </a:endParaRPr>
                    </a:p>
                  </a:txBody>
                  <a:tcPr>
                    <a:lnR w="12700" cap="flat" cmpd="sng" algn="ctr">
                      <a:solidFill>
                        <a:schemeClr val="bg1"/>
                      </a:solidFill>
                      <a:prstDash val="solid"/>
                      <a:round/>
                      <a:headEnd type="none" w="med" len="med"/>
                      <a:tailEnd type="none" w="med" len="med"/>
                    </a:lnR>
                  </a:tcPr>
                </a:tc>
                <a:tc>
                  <a:txBody>
                    <a:bodyPr/>
                    <a:lstStyle/>
                    <a:p>
                      <a:pPr algn="ctr"/>
                      <a:r>
                        <a:rPr lang="de-DE" dirty="0" err="1" smtClean="0">
                          <a:solidFill>
                            <a:schemeClr val="accent6">
                              <a:lumMod val="25000"/>
                            </a:schemeClr>
                          </a:solidFill>
                          <a:latin typeface="Calibri" pitchFamily="34" charset="0"/>
                        </a:rPr>
                        <a:t>MSwr</a:t>
                      </a:r>
                      <a:endParaRPr lang="de-DE" dirty="0">
                        <a:solidFill>
                          <a:schemeClr val="accent6">
                            <a:lumMod val="25000"/>
                          </a:schemeClr>
                        </a:solidFill>
                        <a:latin typeface="Calibri"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de-DE" dirty="0" smtClean="0">
                          <a:solidFill>
                            <a:schemeClr val="accent6">
                              <a:lumMod val="25000"/>
                            </a:schemeClr>
                          </a:solidFill>
                          <a:latin typeface="Calibri" pitchFamily="34" charset="0"/>
                        </a:rPr>
                        <a:t>BOM</a:t>
                      </a:r>
                      <a:endParaRPr lang="de-DE" dirty="0">
                        <a:solidFill>
                          <a:schemeClr val="accent6">
                            <a:lumMod val="25000"/>
                          </a:schemeClr>
                        </a:solidFill>
                        <a:latin typeface="Calibri" pitchFamily="34" charset="0"/>
                      </a:endParaRPr>
                    </a:p>
                  </a:txBody>
                  <a:tcPr>
                    <a:lnL w="12700" cap="flat" cmpd="sng" algn="ctr">
                      <a:solidFill>
                        <a:schemeClr val="bg1"/>
                      </a:solidFill>
                      <a:prstDash val="solid"/>
                      <a:round/>
                      <a:headEnd type="none" w="med" len="med"/>
                      <a:tailEnd type="none" w="med" len="med"/>
                    </a:lnL>
                  </a:tcPr>
                </a:tc>
              </a:tr>
              <a:tr h="234026">
                <a:tc>
                  <a:txBody>
                    <a:bodyPr/>
                    <a:lstStyle/>
                    <a:p>
                      <a:r>
                        <a:rPr lang="de-DE" dirty="0" smtClean="0">
                          <a:latin typeface="Calibri" pitchFamily="34" charset="0"/>
                        </a:rPr>
                        <a:t>2013</a:t>
                      </a:r>
                      <a:endParaRPr lang="de-DE" dirty="0">
                        <a:latin typeface="Calibri" pitchFamily="34" charset="0"/>
                      </a:endParaRPr>
                    </a:p>
                  </a:txBody>
                  <a:tcPr>
                    <a:lnR w="12700" cap="flat" cmpd="sng" algn="ctr">
                      <a:solidFill>
                        <a:schemeClr val="accent6"/>
                      </a:solidFill>
                      <a:prstDash val="solid"/>
                      <a:round/>
                      <a:headEnd type="none" w="med" len="med"/>
                      <a:tailEnd type="none" w="med" len="med"/>
                    </a:lnR>
                  </a:tcPr>
                </a:tc>
                <a:tc>
                  <a:txBody>
                    <a:bodyPr/>
                    <a:lstStyle/>
                    <a:p>
                      <a:pPr algn="ctr"/>
                      <a:endParaRPr lang="de-DE" dirty="0">
                        <a:latin typeface="Calibri" pitchFamily="34" charset="0"/>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endParaRPr lang="de-DE" dirty="0">
                        <a:latin typeface="Calibri" pitchFamily="34" charset="0"/>
                      </a:endParaRPr>
                    </a:p>
                  </a:txBody>
                  <a:tcPr>
                    <a:lnL w="12700" cap="flat" cmpd="sng" algn="ctr">
                      <a:solidFill>
                        <a:schemeClr val="accent6"/>
                      </a:solidFill>
                      <a:prstDash val="solid"/>
                      <a:round/>
                      <a:headEnd type="none" w="med" len="med"/>
                      <a:tailEnd type="none" w="med" len="med"/>
                    </a:lnL>
                  </a:tcPr>
                </a:tc>
              </a:tr>
              <a:tr h="234026">
                <a:tc>
                  <a:txBody>
                    <a:bodyPr/>
                    <a:lstStyle/>
                    <a:p>
                      <a:r>
                        <a:rPr lang="de-DE" dirty="0" smtClean="0">
                          <a:latin typeface="Calibri" pitchFamily="34" charset="0"/>
                        </a:rPr>
                        <a:t>2014</a:t>
                      </a:r>
                      <a:endParaRPr lang="de-DE" dirty="0">
                        <a:latin typeface="Calibri" pitchFamily="34" charset="0"/>
                      </a:endParaRPr>
                    </a:p>
                  </a:txBody>
                  <a:tcPr>
                    <a:lnR w="12700" cap="flat" cmpd="sng" algn="ctr">
                      <a:solidFill>
                        <a:schemeClr val="accent6"/>
                      </a:solidFill>
                      <a:prstDash val="solid"/>
                      <a:round/>
                      <a:headEnd type="none" w="med" len="med"/>
                      <a:tailEnd type="none" w="med" len="med"/>
                    </a:lnR>
                  </a:tcPr>
                </a:tc>
                <a:tc>
                  <a:txBody>
                    <a:bodyPr/>
                    <a:lstStyle/>
                    <a:p>
                      <a:pPr algn="ctr"/>
                      <a:endParaRPr lang="de-DE" dirty="0">
                        <a:latin typeface="Calibri" pitchFamily="34" charset="0"/>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endParaRPr lang="de-DE" dirty="0">
                        <a:latin typeface="Calibri" pitchFamily="34" charset="0"/>
                      </a:endParaRPr>
                    </a:p>
                  </a:txBody>
                  <a:tcPr>
                    <a:lnL w="12700" cap="flat" cmpd="sng" algn="ctr">
                      <a:solidFill>
                        <a:schemeClr val="accent6"/>
                      </a:solidFill>
                      <a:prstDash val="solid"/>
                      <a:round/>
                      <a:headEnd type="none" w="med" len="med"/>
                      <a:tailEnd type="none" w="med" len="med"/>
                    </a:lnL>
                  </a:tcPr>
                </a:tc>
              </a:tr>
              <a:tr h="234026">
                <a:tc>
                  <a:txBody>
                    <a:bodyPr/>
                    <a:lstStyle/>
                    <a:p>
                      <a:r>
                        <a:rPr lang="de-DE" dirty="0" smtClean="0">
                          <a:latin typeface="Calibri" pitchFamily="34" charset="0"/>
                        </a:rPr>
                        <a:t>2015</a:t>
                      </a:r>
                      <a:endParaRPr lang="de-DE" dirty="0">
                        <a:latin typeface="Calibri" pitchFamily="34" charset="0"/>
                      </a:endParaRPr>
                    </a:p>
                  </a:txBody>
                  <a:tcPr>
                    <a:lnR w="12700" cap="flat" cmpd="sng" algn="ctr">
                      <a:solidFill>
                        <a:schemeClr val="accent6"/>
                      </a:solidFill>
                      <a:prstDash val="solid"/>
                      <a:round/>
                      <a:headEnd type="none" w="med" len="med"/>
                      <a:tailEnd type="none" w="med" len="med"/>
                    </a:lnR>
                  </a:tcPr>
                </a:tc>
                <a:tc>
                  <a:txBody>
                    <a:bodyPr/>
                    <a:lstStyle/>
                    <a:p>
                      <a:pPr algn="ctr"/>
                      <a:r>
                        <a:rPr lang="de-DE" dirty="0" smtClean="0">
                          <a:latin typeface="Calibri" pitchFamily="34" charset="0"/>
                        </a:rPr>
                        <a:t>3.</a:t>
                      </a:r>
                      <a:endParaRPr lang="de-DE" dirty="0">
                        <a:latin typeface="Calibri" pitchFamily="34" charset="0"/>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de-DE" dirty="0" smtClean="0">
                          <a:latin typeface="Calibri" pitchFamily="34" charset="0"/>
                        </a:rPr>
                        <a:t>14.</a:t>
                      </a:r>
                      <a:endParaRPr lang="de-DE" dirty="0">
                        <a:latin typeface="Calibri" pitchFamily="34" charset="0"/>
                      </a:endParaRPr>
                    </a:p>
                  </a:txBody>
                  <a:tcPr>
                    <a:lnL w="12700" cap="flat" cmpd="sng" algn="ctr">
                      <a:solidFill>
                        <a:schemeClr val="accent6"/>
                      </a:solidFill>
                      <a:prstDash val="solid"/>
                      <a:round/>
                      <a:headEnd type="none" w="med" len="med"/>
                      <a:tailEnd type="none" w="med" len="med"/>
                    </a:lnL>
                  </a:tcPr>
                </a:tc>
              </a:tr>
            </a:tbl>
          </a:graphicData>
        </a:graphic>
      </p:graphicFrame>
      <p:sp>
        <p:nvSpPr>
          <p:cNvPr id="11" name="Textfeld 10"/>
          <p:cNvSpPr txBox="1"/>
          <p:nvPr/>
        </p:nvSpPr>
        <p:spPr>
          <a:xfrm>
            <a:off x="760082" y="4797152"/>
            <a:ext cx="3271858" cy="830997"/>
          </a:xfrm>
          <a:prstGeom prst="rect">
            <a:avLst/>
          </a:prstGeom>
          <a:noFill/>
        </p:spPr>
        <p:txBody>
          <a:bodyPr wrap="square" rtlCol="0">
            <a:spAutoFit/>
          </a:bodyPr>
          <a:lstStyle/>
          <a:p>
            <a:r>
              <a:rPr lang="de-DE" dirty="0" err="1" smtClean="0">
                <a:solidFill>
                  <a:schemeClr val="tx1">
                    <a:lumMod val="95000"/>
                    <a:lumOff val="5000"/>
                  </a:schemeClr>
                </a:solidFill>
                <a:latin typeface="Calibri" pitchFamily="34" charset="0"/>
              </a:rPr>
              <a:t>comparison</a:t>
            </a:r>
            <a:r>
              <a:rPr lang="de-DE" dirty="0" smtClean="0">
                <a:solidFill>
                  <a:schemeClr val="tx1">
                    <a:lumMod val="95000"/>
                    <a:lumOff val="5000"/>
                  </a:schemeClr>
                </a:solidFill>
                <a:latin typeface="Calibri" pitchFamily="34" charset="0"/>
              </a:rPr>
              <a:t> </a:t>
            </a:r>
            <a:r>
              <a:rPr lang="de-DE" dirty="0" err="1" smtClean="0">
                <a:solidFill>
                  <a:schemeClr val="tx1">
                    <a:lumMod val="95000"/>
                    <a:lumOff val="5000"/>
                  </a:schemeClr>
                </a:solidFill>
                <a:latin typeface="Calibri" pitchFamily="34" charset="0"/>
              </a:rPr>
              <a:t>of</a:t>
            </a:r>
            <a:r>
              <a:rPr lang="de-DE" dirty="0" smtClean="0">
                <a:solidFill>
                  <a:schemeClr val="tx1">
                    <a:lumMod val="95000"/>
                    <a:lumOff val="5000"/>
                  </a:schemeClr>
                </a:solidFill>
                <a:latin typeface="Calibri" pitchFamily="34" charset="0"/>
              </a:rPr>
              <a:t> </a:t>
            </a:r>
            <a:r>
              <a:rPr lang="de-DE" dirty="0" err="1" smtClean="0">
                <a:solidFill>
                  <a:schemeClr val="tx1">
                    <a:lumMod val="95000"/>
                    <a:lumOff val="5000"/>
                  </a:schemeClr>
                </a:solidFill>
                <a:latin typeface="Calibri" pitchFamily="34" charset="0"/>
              </a:rPr>
              <a:t>results</a:t>
            </a:r>
            <a:r>
              <a:rPr lang="de-DE" dirty="0" smtClean="0">
                <a:solidFill>
                  <a:schemeClr val="tx1">
                    <a:lumMod val="95000"/>
                    <a:lumOff val="5000"/>
                  </a:schemeClr>
                </a:solidFill>
                <a:latin typeface="Calibri" pitchFamily="34" charset="0"/>
              </a:rPr>
              <a:t> </a:t>
            </a:r>
            <a:r>
              <a:rPr lang="de-DE" dirty="0" err="1" smtClean="0">
                <a:solidFill>
                  <a:schemeClr val="tx1">
                    <a:lumMod val="95000"/>
                    <a:lumOff val="5000"/>
                  </a:schemeClr>
                </a:solidFill>
                <a:latin typeface="Calibri" pitchFamily="34" charset="0"/>
              </a:rPr>
              <a:t>of</a:t>
            </a:r>
            <a:r>
              <a:rPr lang="de-DE" dirty="0" smtClean="0">
                <a:solidFill>
                  <a:schemeClr val="tx1">
                    <a:lumMod val="95000"/>
                    <a:lumOff val="5000"/>
                  </a:schemeClr>
                </a:solidFill>
                <a:latin typeface="Calibri" pitchFamily="34" charset="0"/>
              </a:rPr>
              <a:t> </a:t>
            </a:r>
          </a:p>
          <a:p>
            <a:r>
              <a:rPr lang="de-DE" dirty="0" err="1" smtClean="0">
                <a:solidFill>
                  <a:schemeClr val="tx1">
                    <a:lumMod val="95000"/>
                    <a:lumOff val="5000"/>
                  </a:schemeClr>
                </a:solidFill>
                <a:latin typeface="Calibri" pitchFamily="34" charset="0"/>
              </a:rPr>
              <a:t>MSwr</a:t>
            </a:r>
            <a:r>
              <a:rPr lang="de-DE" dirty="0" smtClean="0">
                <a:solidFill>
                  <a:schemeClr val="tx1">
                    <a:lumMod val="95000"/>
                    <a:lumOff val="5000"/>
                  </a:schemeClr>
                </a:solidFill>
                <a:latin typeface="Calibri" pitchFamily="34" charset="0"/>
              </a:rPr>
              <a:t> </a:t>
            </a:r>
            <a:r>
              <a:rPr lang="de-DE" dirty="0" err="1" smtClean="0">
                <a:solidFill>
                  <a:schemeClr val="tx1">
                    <a:lumMod val="95000"/>
                    <a:lumOff val="5000"/>
                  </a:schemeClr>
                </a:solidFill>
                <a:latin typeface="Calibri" pitchFamily="34" charset="0"/>
              </a:rPr>
              <a:t>and</a:t>
            </a:r>
            <a:r>
              <a:rPr lang="de-DE" dirty="0" smtClean="0">
                <a:solidFill>
                  <a:schemeClr val="tx1">
                    <a:lumMod val="95000"/>
                    <a:lumOff val="5000"/>
                  </a:schemeClr>
                </a:solidFill>
                <a:latin typeface="Calibri" pitchFamily="34" charset="0"/>
              </a:rPr>
              <a:t> BOM:</a:t>
            </a:r>
            <a:endParaRPr lang="de-DE"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ussdiagramm: Prozess 10"/>
          <p:cNvSpPr/>
          <p:nvPr/>
        </p:nvSpPr>
        <p:spPr>
          <a:xfrm>
            <a:off x="1115616" y="2096852"/>
            <a:ext cx="6300700" cy="2592288"/>
          </a:xfrm>
          <a:prstGeom prst="flowChartProcess">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a:p>
        </p:txBody>
      </p:sp>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21</a:t>
            </a:fld>
            <a:endParaRPr lang="de-DE" dirty="0"/>
          </a:p>
        </p:txBody>
      </p:sp>
      <p:sp>
        <p:nvSpPr>
          <p:cNvPr id="7" name="Rechteck 6"/>
          <p:cNvSpPr/>
          <p:nvPr/>
        </p:nvSpPr>
        <p:spPr>
          <a:xfrm>
            <a:off x="1115616" y="1347155"/>
            <a:ext cx="6264696" cy="461665"/>
          </a:xfrm>
          <a:prstGeom prst="rect">
            <a:avLst/>
          </a:prstGeom>
          <a:ln>
            <a:noFill/>
          </a:ln>
          <a:effectLst>
            <a:glow rad="139700">
              <a:schemeClr val="accent6">
                <a:satMod val="175000"/>
                <a:alpha val="40000"/>
              </a:schemeClr>
            </a:glow>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wrap="square">
            <a:spAutoFit/>
          </a:bodyPr>
          <a:lstStyle/>
          <a:p>
            <a:r>
              <a:rPr lang="en-US" dirty="0" smtClean="0">
                <a:latin typeface="Calibri" pitchFamily="34" charset="0"/>
              </a:rPr>
              <a:t>Proposal for a general verification platform:</a:t>
            </a:r>
            <a:endParaRPr lang="en-US" dirty="0">
              <a:latin typeface="Calibri" pitchFamily="34" charset="0"/>
            </a:endParaRPr>
          </a:p>
        </p:txBody>
      </p:sp>
      <p:sp>
        <p:nvSpPr>
          <p:cNvPr id="10" name="Textfeld 9"/>
          <p:cNvSpPr txBox="1"/>
          <p:nvPr/>
        </p:nvSpPr>
        <p:spPr>
          <a:xfrm>
            <a:off x="1223628" y="2168860"/>
            <a:ext cx="5976664" cy="2431435"/>
          </a:xfrm>
          <a:prstGeom prst="rect">
            <a:avLst/>
          </a:prstGeom>
          <a:noFill/>
        </p:spPr>
        <p:txBody>
          <a:bodyPr wrap="square" rtlCol="0">
            <a:spAutoFit/>
          </a:bodyPr>
          <a:lstStyle/>
          <a:p>
            <a:pPr>
              <a:buClr>
                <a:schemeClr val="accent6">
                  <a:lumMod val="50000"/>
                </a:schemeClr>
              </a:buClr>
              <a:buFont typeface="Wingdings" pitchFamily="2" charset="2"/>
              <a:buChar char="§"/>
            </a:pPr>
            <a:r>
              <a:rPr lang="de-DE" altLang="de-DE" sz="1900" dirty="0" smtClean="0">
                <a:solidFill>
                  <a:schemeClr val="tx1">
                    <a:lumMod val="85000"/>
                    <a:lumOff val="15000"/>
                  </a:schemeClr>
                </a:solidFill>
                <a:latin typeface="Calibri" pitchFamily="34" charset="0"/>
                <a:cs typeface="Arial" charset="0"/>
              </a:rPr>
              <a:t> </a:t>
            </a:r>
            <a:r>
              <a:rPr lang="en-US" altLang="de-DE" sz="1900" dirty="0" smtClean="0">
                <a:solidFill>
                  <a:schemeClr val="tx1">
                    <a:lumMod val="85000"/>
                    <a:lumOff val="15000"/>
                  </a:schemeClr>
                </a:solidFill>
                <a:latin typeface="Calibri" pitchFamily="34" charset="0"/>
                <a:cs typeface="Arial" charset="0"/>
              </a:rPr>
              <a:t>Many different providers offer their different forecasts to </a:t>
            </a:r>
          </a:p>
          <a:p>
            <a:pPr>
              <a:buClr>
                <a:schemeClr val="accent6">
                  <a:lumMod val="50000"/>
                </a:schemeClr>
              </a:buClr>
            </a:pPr>
            <a:r>
              <a:rPr lang="en-US" altLang="de-DE" sz="1900" dirty="0" smtClean="0">
                <a:solidFill>
                  <a:schemeClr val="tx1">
                    <a:lumMod val="85000"/>
                    <a:lumOff val="15000"/>
                  </a:schemeClr>
                </a:solidFill>
                <a:latin typeface="Calibri" pitchFamily="34" charset="0"/>
                <a:cs typeface="Arial" charset="0"/>
              </a:rPr>
              <a:t>   the public.</a:t>
            </a:r>
          </a:p>
          <a:p>
            <a:endParaRPr lang="de-DE" altLang="de-DE" sz="1900" dirty="0" smtClean="0">
              <a:solidFill>
                <a:schemeClr val="tx1">
                  <a:lumMod val="85000"/>
                  <a:lumOff val="15000"/>
                </a:schemeClr>
              </a:solidFill>
              <a:latin typeface="Calibri" pitchFamily="34" charset="0"/>
              <a:cs typeface="Arial" charset="0"/>
            </a:endParaRPr>
          </a:p>
          <a:p>
            <a:pPr>
              <a:buClr>
                <a:schemeClr val="accent6">
                  <a:lumMod val="50000"/>
                </a:schemeClr>
              </a:buClr>
              <a:buFont typeface="Wingdings" pitchFamily="2" charset="2"/>
              <a:buChar char="§"/>
            </a:pPr>
            <a:r>
              <a:rPr lang="de-DE" altLang="de-DE" sz="1900" dirty="0" smtClean="0">
                <a:solidFill>
                  <a:schemeClr val="tx1">
                    <a:lumMod val="85000"/>
                    <a:lumOff val="15000"/>
                  </a:schemeClr>
                </a:solidFill>
                <a:latin typeface="Calibri" pitchFamily="34" charset="0"/>
                <a:cs typeface="Arial" charset="0"/>
              </a:rPr>
              <a:t> </a:t>
            </a:r>
            <a:r>
              <a:rPr lang="en-US" altLang="de-DE" sz="1900" dirty="0" smtClean="0">
                <a:solidFill>
                  <a:schemeClr val="tx1">
                    <a:lumMod val="85000"/>
                    <a:lumOff val="15000"/>
                  </a:schemeClr>
                </a:solidFill>
                <a:latin typeface="Calibri" pitchFamily="34" charset="0"/>
                <a:cs typeface="Arial" charset="0"/>
              </a:rPr>
              <a:t>User have little control over the accuracy of the  </a:t>
            </a:r>
          </a:p>
          <a:p>
            <a:pPr>
              <a:buClr>
                <a:schemeClr val="accent6">
                  <a:lumMod val="50000"/>
                </a:schemeClr>
              </a:buClr>
            </a:pPr>
            <a:r>
              <a:rPr lang="en-US" altLang="de-DE" sz="1900" dirty="0" smtClean="0">
                <a:solidFill>
                  <a:schemeClr val="tx1">
                    <a:lumMod val="85000"/>
                    <a:lumOff val="15000"/>
                  </a:schemeClr>
                </a:solidFill>
                <a:latin typeface="Calibri" pitchFamily="34" charset="0"/>
                <a:cs typeface="Arial" charset="0"/>
              </a:rPr>
              <a:t>   forecasts, e.g. weather apps.</a:t>
            </a:r>
          </a:p>
          <a:p>
            <a:endParaRPr lang="de-DE" altLang="de-DE" sz="1900" dirty="0" smtClean="0">
              <a:solidFill>
                <a:schemeClr val="tx1">
                  <a:lumMod val="85000"/>
                  <a:lumOff val="15000"/>
                </a:schemeClr>
              </a:solidFill>
              <a:latin typeface="Calibri" pitchFamily="34" charset="0"/>
              <a:cs typeface="Arial" charset="0"/>
            </a:endParaRPr>
          </a:p>
          <a:p>
            <a:pPr>
              <a:buClr>
                <a:schemeClr val="accent6">
                  <a:lumMod val="50000"/>
                </a:schemeClr>
              </a:buClr>
              <a:buFont typeface="Wingdings" pitchFamily="2" charset="2"/>
              <a:buChar char="§"/>
            </a:pPr>
            <a:r>
              <a:rPr lang="de-DE" altLang="de-DE" sz="1900" dirty="0" smtClean="0">
                <a:solidFill>
                  <a:schemeClr val="tx1">
                    <a:lumMod val="85000"/>
                    <a:lumOff val="15000"/>
                  </a:schemeClr>
                </a:solidFill>
                <a:latin typeface="Calibri" pitchFamily="34" charset="0"/>
                <a:cs typeface="Arial" charset="0"/>
              </a:rPr>
              <a:t> </a:t>
            </a:r>
            <a:r>
              <a:rPr lang="en-US" altLang="de-DE" sz="1900" dirty="0" smtClean="0">
                <a:solidFill>
                  <a:schemeClr val="tx1">
                    <a:lumMod val="85000"/>
                    <a:lumOff val="15000"/>
                  </a:schemeClr>
                </a:solidFill>
                <a:latin typeface="Calibri" pitchFamily="34" charset="0"/>
                <a:cs typeface="Arial" charset="0"/>
              </a:rPr>
              <a:t>The differences are up to RV=70%, equivalent to several </a:t>
            </a:r>
          </a:p>
          <a:p>
            <a:pPr>
              <a:buClr>
                <a:schemeClr val="accent6">
                  <a:lumMod val="50000"/>
                </a:schemeClr>
              </a:buClr>
            </a:pPr>
            <a:r>
              <a:rPr lang="en-US" altLang="de-DE" sz="1900" dirty="0" smtClean="0">
                <a:solidFill>
                  <a:schemeClr val="tx1">
                    <a:lumMod val="85000"/>
                    <a:lumOff val="15000"/>
                  </a:schemeClr>
                </a:solidFill>
                <a:latin typeface="Calibri" pitchFamily="34" charset="0"/>
                <a:cs typeface="Arial" charset="0"/>
              </a:rPr>
              <a:t>   decades of progress.</a:t>
            </a:r>
            <a:endParaRPr lang="de-DE" sz="1900" dirty="0" smtClean="0">
              <a:solidFill>
                <a:schemeClr val="tx1">
                  <a:lumMod val="85000"/>
                  <a:lumOff val="15000"/>
                </a:schemeClr>
              </a:solidFill>
              <a:latin typeface="Calibri" pitchFamily="34" charset="0"/>
            </a:endParaRPr>
          </a:p>
        </p:txBody>
      </p:sp>
      <p:sp>
        <p:nvSpPr>
          <p:cNvPr id="12" name="Pfeil nach unten 11"/>
          <p:cNvSpPr/>
          <p:nvPr/>
        </p:nvSpPr>
        <p:spPr>
          <a:xfrm>
            <a:off x="3959932" y="4509120"/>
            <a:ext cx="504056" cy="612068"/>
          </a:xfrm>
          <a:prstGeom prst="downArrow">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p:cNvSpPr txBox="1"/>
          <p:nvPr/>
        </p:nvSpPr>
        <p:spPr>
          <a:xfrm>
            <a:off x="1115616" y="5301208"/>
            <a:ext cx="6336704" cy="906366"/>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lIns="331200" tIns="144000" rIns="270000" bIns="144000" rtlCol="0">
            <a:spAutoFit/>
          </a:bodyPr>
          <a:lstStyle/>
          <a:p>
            <a:r>
              <a:rPr lang="en-US" sz="2000" dirty="0" smtClean="0">
                <a:solidFill>
                  <a:schemeClr val="bg1"/>
                </a:solidFill>
                <a:latin typeface="Calibri" pitchFamily="34" charset="0"/>
              </a:rPr>
              <a:t>It would be good to have a general verification platform for all forecasts provided to the public.</a:t>
            </a:r>
            <a:endParaRPr lang="de-DE" sz="2000" dirty="0">
              <a:solidFill>
                <a:schemeClr val="bg1"/>
              </a:solidFill>
              <a:latin typeface="Calibri" pitchFamily="34" charset="0"/>
            </a:endParaRPr>
          </a:p>
        </p:txBody>
      </p:sp>
      <p:sp>
        <p:nvSpPr>
          <p:cNvPr id="14" name="Flussdiagramm: Prozess 13"/>
          <p:cNvSpPr/>
          <p:nvPr/>
        </p:nvSpPr>
        <p:spPr>
          <a:xfrm>
            <a:off x="1115616" y="5301208"/>
            <a:ext cx="144016" cy="900100"/>
          </a:xfrm>
          <a:prstGeom prst="flowChartProcess">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17" name="Rechteck 16"/>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sp>
        <p:nvSpPr>
          <p:cNvPr id="20"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22</a:t>
            </a:fld>
            <a:endParaRPr lang="de-DE" dirty="0"/>
          </a:p>
        </p:txBody>
      </p:sp>
      <p:sp>
        <p:nvSpPr>
          <p:cNvPr id="8" name="Rectangle 3"/>
          <p:cNvSpPr>
            <a:spLocks noChangeArrowheads="1"/>
          </p:cNvSpPr>
          <p:nvPr/>
        </p:nvSpPr>
        <p:spPr bwMode="gray">
          <a:xfrm>
            <a:off x="683568" y="2168860"/>
            <a:ext cx="3096344" cy="360363"/>
          </a:xfrm>
          <a:prstGeom prst="rect">
            <a:avLst/>
          </a:prstGeom>
          <a:solidFill>
            <a:schemeClr val="accent6">
              <a:lumMod val="50000"/>
            </a:schemeClr>
          </a:solidFill>
          <a:ln w="12700">
            <a:solidFill>
              <a:schemeClr val="accent6">
                <a:lumMod val="50000"/>
              </a:schemeClr>
            </a:solidFill>
            <a:miter lim="800000"/>
            <a:headEnd/>
            <a:tailEnd/>
          </a:ln>
          <a:effectLst/>
        </p:spPr>
        <p:txBody>
          <a:bodyPr lIns="0" tIns="0" rIns="0" bIns="0" anchor="ctr"/>
          <a:lstStyle/>
          <a:p>
            <a:pPr algn="ctr" defTabSz="801688" eaLnBrk="0" hangingPunct="0"/>
            <a:r>
              <a:rPr lang="de-DE" altLang="de-DE" sz="2000" b="1" noProof="1" smtClean="0">
                <a:solidFill>
                  <a:srgbClr val="FFFFFF"/>
                </a:solidFill>
                <a:latin typeface="Calibri" pitchFamily="34" charset="0"/>
              </a:rPr>
              <a:t>BlitzMOS</a:t>
            </a:r>
          </a:p>
        </p:txBody>
      </p:sp>
      <p:sp>
        <p:nvSpPr>
          <p:cNvPr id="9" name="Rectangle 4"/>
          <p:cNvSpPr>
            <a:spLocks noChangeArrowheads="1"/>
          </p:cNvSpPr>
          <p:nvPr/>
        </p:nvSpPr>
        <p:spPr bwMode="gray">
          <a:xfrm>
            <a:off x="683568" y="2529222"/>
            <a:ext cx="3096344" cy="3348050"/>
          </a:xfrm>
          <a:prstGeom prst="rect">
            <a:avLst/>
          </a:prstGeom>
          <a:noFill/>
          <a:ln w="12700">
            <a:solidFill>
              <a:schemeClr val="accent6">
                <a:lumMod val="50000"/>
              </a:schemeClr>
            </a:solidFill>
            <a:miter lim="800000"/>
            <a:headEnd/>
            <a:tailEnd/>
          </a:ln>
          <a:effectLst/>
        </p:spPr>
        <p:txBody>
          <a:bodyPr lIns="108000" tIns="108000" rIns="72000" bIns="72000"/>
          <a:lstStyle/>
          <a:p>
            <a:pPr marL="190500" indent="-190500">
              <a:spcBef>
                <a:spcPct val="40000"/>
              </a:spcBef>
              <a:buClr>
                <a:schemeClr val="accent6">
                  <a:lumMod val="50000"/>
                </a:schemeClr>
              </a:buClr>
              <a:buFont typeface="Wingdings" pitchFamily="2" charset="2"/>
              <a:buChar char="§"/>
            </a:pPr>
            <a:r>
              <a:rPr lang="de-DE" altLang="de-DE" sz="2400" noProof="1" smtClean="0">
                <a:solidFill>
                  <a:srgbClr val="000000"/>
                </a:solidFill>
                <a:latin typeface="Calibri" pitchFamily="34" charset="0"/>
              </a:rPr>
              <a:t>probability &gt; 10 strokes / 15 min</a:t>
            </a:r>
          </a:p>
          <a:p>
            <a:pPr marL="190500" indent="-190500">
              <a:spcBef>
                <a:spcPct val="40000"/>
              </a:spcBef>
              <a:buClr>
                <a:schemeClr val="accent6">
                  <a:lumMod val="50000"/>
                </a:schemeClr>
              </a:buClr>
              <a:buFont typeface="Wingdings" pitchFamily="2" charset="2"/>
              <a:buChar char="§"/>
            </a:pPr>
            <a:r>
              <a:rPr lang="de-DE" altLang="de-DE" noProof="1" smtClean="0">
                <a:solidFill>
                  <a:srgbClr val="000000"/>
                </a:solidFill>
                <a:latin typeface="Calibri" pitchFamily="34" charset="0"/>
              </a:rPr>
              <a:t>resolution: 27/27km</a:t>
            </a:r>
            <a:endParaRPr lang="de-DE" altLang="de-DE" sz="2400" noProof="1" smtClean="0">
              <a:solidFill>
                <a:srgbClr val="000000"/>
              </a:solidFill>
              <a:latin typeface="Calibri" pitchFamily="34" charset="0"/>
            </a:endParaRPr>
          </a:p>
          <a:p>
            <a:pPr marL="190500" indent="-190500">
              <a:spcBef>
                <a:spcPct val="40000"/>
              </a:spcBef>
              <a:buClr>
                <a:schemeClr val="accent6">
                  <a:lumMod val="50000"/>
                </a:schemeClr>
              </a:buClr>
              <a:buFont typeface="Wingdings" pitchFamily="2" charset="2"/>
              <a:buChar char="§"/>
            </a:pPr>
            <a:r>
              <a:rPr lang="en-US" altLang="de-DE" sz="2400" noProof="1" smtClean="0">
                <a:solidFill>
                  <a:srgbClr val="000000"/>
                </a:solidFill>
                <a:latin typeface="Calibri" pitchFamily="34" charset="0"/>
              </a:rPr>
              <a:t>Issued: </a:t>
            </a:r>
          </a:p>
          <a:p>
            <a:pPr marL="190500" indent="-190500">
              <a:spcBef>
                <a:spcPct val="40000"/>
              </a:spcBef>
              <a:buClr>
                <a:schemeClr val="accent6">
                  <a:lumMod val="50000"/>
                </a:schemeClr>
              </a:buClr>
            </a:pPr>
            <a:r>
              <a:rPr lang="en-US" altLang="de-DE" sz="2400" noProof="1" smtClean="0">
                <a:solidFill>
                  <a:srgbClr val="000000"/>
                </a:solidFill>
                <a:latin typeface="Calibri" pitchFamily="34" charset="0"/>
              </a:rPr>
              <a:t>   5z, 28 Jun 2006</a:t>
            </a:r>
          </a:p>
          <a:p>
            <a:pPr marL="190500" indent="-190500">
              <a:spcBef>
                <a:spcPct val="40000"/>
              </a:spcBef>
              <a:buClr>
                <a:schemeClr val="accent6">
                  <a:lumMod val="50000"/>
                </a:schemeClr>
              </a:buClr>
              <a:buFont typeface="Wingdings" pitchFamily="2" charset="2"/>
              <a:buChar char="§"/>
            </a:pPr>
            <a:r>
              <a:rPr lang="de-DE" altLang="de-DE" sz="2400" noProof="1" smtClean="0">
                <a:solidFill>
                  <a:srgbClr val="000000"/>
                </a:solidFill>
                <a:latin typeface="Calibri" pitchFamily="34" charset="0"/>
              </a:rPr>
              <a:t>3h-forecast</a:t>
            </a:r>
          </a:p>
        </p:txBody>
      </p:sp>
      <p:sp>
        <p:nvSpPr>
          <p:cNvPr id="14" name="Rechteck 13"/>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16" name="Rechteck 15"/>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sp>
        <p:nvSpPr>
          <p:cNvPr id="13"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pic>
        <p:nvPicPr>
          <p:cNvPr id="12" name="Picture 2" descr="C:\Users\klaus\Desktop\MOS-Animation\bmos200606280500_iso2.gif"/>
          <p:cNvPicPr>
            <a:picLocks noChangeAspect="1" noChangeArrowheads="1" noCrop="1"/>
          </p:cNvPicPr>
          <p:nvPr/>
        </p:nvPicPr>
        <p:blipFill>
          <a:blip r:embed="rId2" cstate="print"/>
          <a:srcRect/>
          <a:stretch>
            <a:fillRect/>
          </a:stretch>
        </p:blipFill>
        <p:spPr bwMode="auto">
          <a:xfrm>
            <a:off x="4247964" y="1412776"/>
            <a:ext cx="3852428" cy="4815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23</a:t>
            </a:fld>
            <a:endParaRPr lang="de-DE" dirty="0"/>
          </a:p>
        </p:txBody>
      </p:sp>
      <p:sp>
        <p:nvSpPr>
          <p:cNvPr id="8" name="Rectangle 3"/>
          <p:cNvSpPr>
            <a:spLocks noChangeArrowheads="1"/>
          </p:cNvSpPr>
          <p:nvPr/>
        </p:nvSpPr>
        <p:spPr bwMode="gray">
          <a:xfrm>
            <a:off x="683568" y="2168860"/>
            <a:ext cx="3096344" cy="360363"/>
          </a:xfrm>
          <a:prstGeom prst="rect">
            <a:avLst/>
          </a:prstGeom>
          <a:solidFill>
            <a:schemeClr val="accent6">
              <a:lumMod val="50000"/>
            </a:schemeClr>
          </a:solidFill>
          <a:ln w="12700">
            <a:solidFill>
              <a:schemeClr val="accent6">
                <a:lumMod val="50000"/>
              </a:schemeClr>
            </a:solidFill>
            <a:miter lim="800000"/>
            <a:headEnd/>
            <a:tailEnd/>
          </a:ln>
          <a:effectLst/>
        </p:spPr>
        <p:txBody>
          <a:bodyPr lIns="0" tIns="0" rIns="0" bIns="0" anchor="ctr"/>
          <a:lstStyle/>
          <a:p>
            <a:pPr algn="ctr" defTabSz="801688" eaLnBrk="0" hangingPunct="0"/>
            <a:r>
              <a:rPr lang="de-DE" altLang="de-DE" sz="2000" b="1" noProof="1" smtClean="0">
                <a:solidFill>
                  <a:srgbClr val="FFFFFF"/>
                </a:solidFill>
                <a:latin typeface="Calibri" pitchFamily="34" charset="0"/>
              </a:rPr>
              <a:t>RadarMOS</a:t>
            </a:r>
          </a:p>
        </p:txBody>
      </p:sp>
      <p:sp>
        <p:nvSpPr>
          <p:cNvPr id="9" name="Rectangle 4"/>
          <p:cNvSpPr>
            <a:spLocks noChangeArrowheads="1"/>
          </p:cNvSpPr>
          <p:nvPr/>
        </p:nvSpPr>
        <p:spPr bwMode="gray">
          <a:xfrm>
            <a:off x="683568" y="2529222"/>
            <a:ext cx="3096344" cy="3348050"/>
          </a:xfrm>
          <a:prstGeom prst="rect">
            <a:avLst/>
          </a:prstGeom>
          <a:noFill/>
          <a:ln w="12700">
            <a:solidFill>
              <a:schemeClr val="accent6">
                <a:lumMod val="50000"/>
              </a:schemeClr>
            </a:solidFill>
            <a:miter lim="800000"/>
            <a:headEnd/>
            <a:tailEnd/>
          </a:ln>
          <a:effectLst/>
        </p:spPr>
        <p:txBody>
          <a:bodyPr lIns="108000" tIns="108000" rIns="72000" bIns="72000"/>
          <a:lstStyle/>
          <a:p>
            <a:pPr marL="190500" indent="-190500">
              <a:spcBef>
                <a:spcPct val="40000"/>
              </a:spcBef>
              <a:buClr>
                <a:schemeClr val="accent6">
                  <a:lumMod val="50000"/>
                </a:schemeClr>
              </a:buClr>
              <a:buFont typeface="Wingdings" pitchFamily="2" charset="2"/>
              <a:buChar char="§"/>
            </a:pPr>
            <a:r>
              <a:rPr lang="de-DE" altLang="de-DE" sz="2400" noProof="1" smtClean="0">
                <a:solidFill>
                  <a:srgbClr val="000000"/>
                </a:solidFill>
                <a:latin typeface="Calibri" pitchFamily="34" charset="0"/>
              </a:rPr>
              <a:t>maximum radar reflectivity / 15 min</a:t>
            </a:r>
          </a:p>
          <a:p>
            <a:pPr marL="190500" indent="-190500">
              <a:spcBef>
                <a:spcPct val="40000"/>
              </a:spcBef>
              <a:buClr>
                <a:schemeClr val="accent6">
                  <a:lumMod val="50000"/>
                </a:schemeClr>
              </a:buClr>
              <a:buFont typeface="Wingdings" pitchFamily="2" charset="2"/>
              <a:buChar char="§"/>
            </a:pPr>
            <a:r>
              <a:rPr lang="de-DE" altLang="de-DE" noProof="1" smtClean="0">
                <a:solidFill>
                  <a:srgbClr val="000000"/>
                </a:solidFill>
                <a:latin typeface="Calibri" pitchFamily="34" charset="0"/>
              </a:rPr>
              <a:t>resolution: 27/27km</a:t>
            </a:r>
            <a:endParaRPr lang="de-DE" altLang="de-DE" sz="2400" noProof="1" smtClean="0">
              <a:solidFill>
                <a:srgbClr val="000000"/>
              </a:solidFill>
              <a:latin typeface="Calibri" pitchFamily="34" charset="0"/>
            </a:endParaRPr>
          </a:p>
          <a:p>
            <a:pPr marL="190500" indent="-190500">
              <a:spcBef>
                <a:spcPct val="40000"/>
              </a:spcBef>
              <a:buClr>
                <a:schemeClr val="accent6">
                  <a:lumMod val="50000"/>
                </a:schemeClr>
              </a:buClr>
              <a:buFont typeface="Wingdings" pitchFamily="2" charset="2"/>
              <a:buChar char="§"/>
            </a:pPr>
            <a:r>
              <a:rPr lang="en-US" altLang="de-DE" sz="2400" noProof="1" smtClean="0">
                <a:solidFill>
                  <a:srgbClr val="000000"/>
                </a:solidFill>
                <a:latin typeface="Calibri" pitchFamily="34" charset="0"/>
              </a:rPr>
              <a:t>Issued: </a:t>
            </a:r>
          </a:p>
          <a:p>
            <a:pPr marL="190500" indent="-190500">
              <a:spcBef>
                <a:spcPct val="40000"/>
              </a:spcBef>
              <a:buClr>
                <a:schemeClr val="accent6">
                  <a:lumMod val="50000"/>
                </a:schemeClr>
              </a:buClr>
            </a:pPr>
            <a:r>
              <a:rPr lang="en-US" altLang="de-DE" sz="2400" noProof="1" smtClean="0">
                <a:solidFill>
                  <a:srgbClr val="000000"/>
                </a:solidFill>
                <a:latin typeface="Calibri" pitchFamily="34" charset="0"/>
              </a:rPr>
              <a:t>   12z, 28 Jun 2006</a:t>
            </a:r>
          </a:p>
          <a:p>
            <a:pPr marL="190500" indent="-190500">
              <a:spcBef>
                <a:spcPct val="40000"/>
              </a:spcBef>
              <a:buClr>
                <a:schemeClr val="accent6">
                  <a:lumMod val="50000"/>
                </a:schemeClr>
              </a:buClr>
              <a:buFont typeface="Wingdings" pitchFamily="2" charset="2"/>
              <a:buChar char="§"/>
            </a:pPr>
            <a:r>
              <a:rPr lang="de-DE" altLang="de-DE" sz="2400" noProof="1" smtClean="0">
                <a:solidFill>
                  <a:srgbClr val="000000"/>
                </a:solidFill>
                <a:latin typeface="Calibri" pitchFamily="34" charset="0"/>
              </a:rPr>
              <a:t>3h-forecast</a:t>
            </a:r>
          </a:p>
        </p:txBody>
      </p:sp>
      <p:sp>
        <p:nvSpPr>
          <p:cNvPr id="14" name="Rechteck 13"/>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16" name="Rechteck 15"/>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sp>
        <p:nvSpPr>
          <p:cNvPr id="13"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pic>
        <p:nvPicPr>
          <p:cNvPr id="11" name="Picture 2" descr="C:\Users\klaus\Desktop\MOS-Animation\radarmos200606281200_reflx.gif"/>
          <p:cNvPicPr>
            <a:picLocks noChangeAspect="1" noChangeArrowheads="1" noCrop="1"/>
          </p:cNvPicPr>
          <p:nvPr/>
        </p:nvPicPr>
        <p:blipFill>
          <a:blip r:embed="rId2" cstate="print"/>
          <a:srcRect/>
          <a:stretch>
            <a:fillRect/>
          </a:stretch>
        </p:blipFill>
        <p:spPr bwMode="auto">
          <a:xfrm>
            <a:off x="4179511" y="1183568"/>
            <a:ext cx="4100901" cy="5125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24</a:t>
            </a:fld>
            <a:endParaRPr lang="de-DE" dirty="0"/>
          </a:p>
        </p:txBody>
      </p:sp>
      <p:pic>
        <p:nvPicPr>
          <p:cNvPr id="7" name="Picture 3" descr="C:\Users\klaus\Desktop\MOS-Animation\warnmos200606280600_wwT.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73978" y="1340768"/>
            <a:ext cx="3762418" cy="5016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a:spLocks noChangeArrowheads="1"/>
          </p:cNvSpPr>
          <p:nvPr/>
        </p:nvSpPr>
        <p:spPr bwMode="gray">
          <a:xfrm>
            <a:off x="683568" y="2168860"/>
            <a:ext cx="3096344" cy="360363"/>
          </a:xfrm>
          <a:prstGeom prst="rect">
            <a:avLst/>
          </a:prstGeom>
          <a:solidFill>
            <a:schemeClr val="accent6">
              <a:lumMod val="50000"/>
            </a:schemeClr>
          </a:solidFill>
          <a:ln w="12700">
            <a:solidFill>
              <a:schemeClr val="accent6">
                <a:lumMod val="50000"/>
              </a:schemeClr>
            </a:solidFill>
            <a:miter lim="800000"/>
            <a:headEnd/>
            <a:tailEnd/>
          </a:ln>
          <a:effectLst/>
        </p:spPr>
        <p:txBody>
          <a:bodyPr lIns="0" tIns="0" rIns="0" bIns="0" anchor="ctr"/>
          <a:lstStyle/>
          <a:p>
            <a:pPr algn="ctr" defTabSz="801688" eaLnBrk="0" hangingPunct="0"/>
            <a:r>
              <a:rPr lang="de-DE" altLang="de-DE" sz="2000" b="1" noProof="1" smtClean="0">
                <a:solidFill>
                  <a:srgbClr val="FFFFFF"/>
                </a:solidFill>
                <a:latin typeface="Calibri" pitchFamily="34" charset="0"/>
              </a:rPr>
              <a:t>WarnMOS</a:t>
            </a:r>
          </a:p>
        </p:txBody>
      </p:sp>
      <p:sp>
        <p:nvSpPr>
          <p:cNvPr id="9" name="Rectangle 4"/>
          <p:cNvSpPr>
            <a:spLocks noChangeArrowheads="1"/>
          </p:cNvSpPr>
          <p:nvPr/>
        </p:nvSpPr>
        <p:spPr bwMode="gray">
          <a:xfrm>
            <a:off x="683568" y="2529222"/>
            <a:ext cx="3096344" cy="2447950"/>
          </a:xfrm>
          <a:prstGeom prst="rect">
            <a:avLst/>
          </a:prstGeom>
          <a:noFill/>
          <a:ln w="12700">
            <a:solidFill>
              <a:schemeClr val="accent6">
                <a:lumMod val="50000"/>
              </a:schemeClr>
            </a:solidFill>
            <a:miter lim="800000"/>
            <a:headEnd/>
            <a:tailEnd/>
          </a:ln>
          <a:effectLst/>
        </p:spPr>
        <p:txBody>
          <a:bodyPr lIns="108000" tIns="108000" rIns="72000" bIns="72000"/>
          <a:lstStyle/>
          <a:p>
            <a:pPr marL="190500" indent="-190500">
              <a:spcBef>
                <a:spcPct val="40000"/>
              </a:spcBef>
              <a:buClr>
                <a:schemeClr val="accent6">
                  <a:lumMod val="50000"/>
                </a:schemeClr>
              </a:buClr>
              <a:buFont typeface="Wingdings" pitchFamily="2" charset="2"/>
              <a:buChar char="§"/>
            </a:pPr>
            <a:r>
              <a:rPr lang="de-DE" altLang="de-DE" sz="2400" noProof="1" smtClean="0">
                <a:solidFill>
                  <a:srgbClr val="000000"/>
                </a:solidFill>
                <a:latin typeface="Calibri" pitchFamily="34" charset="0"/>
              </a:rPr>
              <a:t>hourly thunderstorm probability</a:t>
            </a:r>
            <a:endParaRPr lang="de-DE" altLang="de-DE" sz="2400" noProof="1">
              <a:solidFill>
                <a:srgbClr val="000000"/>
              </a:solidFill>
              <a:latin typeface="Calibri" pitchFamily="34" charset="0"/>
            </a:endParaRPr>
          </a:p>
          <a:p>
            <a:pPr marL="190500" indent="-190500">
              <a:spcBef>
                <a:spcPct val="40000"/>
              </a:spcBef>
              <a:buClr>
                <a:schemeClr val="accent6">
                  <a:lumMod val="50000"/>
                </a:schemeClr>
              </a:buClr>
              <a:buFont typeface="Wingdings" pitchFamily="2" charset="2"/>
              <a:buChar char="§"/>
            </a:pPr>
            <a:r>
              <a:rPr lang="en-US" altLang="de-DE" sz="2400" noProof="1" smtClean="0">
                <a:solidFill>
                  <a:srgbClr val="000000"/>
                </a:solidFill>
                <a:latin typeface="Calibri" pitchFamily="34" charset="0"/>
              </a:rPr>
              <a:t>Issued: </a:t>
            </a:r>
          </a:p>
          <a:p>
            <a:pPr marL="190500" indent="-190500">
              <a:spcBef>
                <a:spcPct val="40000"/>
              </a:spcBef>
              <a:buClr>
                <a:schemeClr val="accent6">
                  <a:lumMod val="50000"/>
                </a:schemeClr>
              </a:buClr>
            </a:pPr>
            <a:r>
              <a:rPr lang="en-US" altLang="de-DE" sz="2400" noProof="1" smtClean="0">
                <a:solidFill>
                  <a:srgbClr val="000000"/>
                </a:solidFill>
                <a:latin typeface="Calibri" pitchFamily="34" charset="0"/>
              </a:rPr>
              <a:t>   06z, 28 Jun 2006</a:t>
            </a:r>
          </a:p>
          <a:p>
            <a:pPr marL="190500" indent="-190500">
              <a:spcBef>
                <a:spcPct val="40000"/>
              </a:spcBef>
              <a:buClr>
                <a:schemeClr val="accent6">
                  <a:lumMod val="50000"/>
                </a:schemeClr>
              </a:buClr>
              <a:buFont typeface="Wingdings" pitchFamily="2" charset="2"/>
              <a:buChar char="§"/>
            </a:pPr>
            <a:r>
              <a:rPr lang="de-DE" altLang="de-DE" sz="2400" noProof="1" smtClean="0">
                <a:solidFill>
                  <a:srgbClr val="000000"/>
                </a:solidFill>
                <a:latin typeface="Calibri" pitchFamily="34" charset="0"/>
              </a:rPr>
              <a:t>12h-forecast</a:t>
            </a:r>
          </a:p>
        </p:txBody>
      </p:sp>
      <p:sp>
        <p:nvSpPr>
          <p:cNvPr id="14" name="Rechteck 13"/>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16" name="Rechteck 15"/>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sp>
        <p:nvSpPr>
          <p:cNvPr id="13"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25</a:t>
            </a:fld>
            <a:endParaRPr lang="de-DE" dirty="0"/>
          </a:p>
        </p:txBody>
      </p:sp>
      <p:pic>
        <p:nvPicPr>
          <p:cNvPr id="7" name="Picture 7" descr="cellinfo_200606211700.png                                      0011E35EPB_JAN                         C459890D:"/>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01287" y="1268761"/>
            <a:ext cx="5939165" cy="4824536"/>
          </a:xfrm>
          <a:prstGeom prst="rect">
            <a:avLst/>
          </a:prstGeom>
          <a:noFill/>
          <a:ln w="9525">
            <a:solidFill>
              <a:srgbClr val="000080"/>
            </a:solidFill>
            <a:miter lim="800000"/>
            <a:headEnd/>
            <a:tailEnd/>
          </a:ln>
          <a:extLst>
            <a:ext uri="{909E8E84-426E-40DD-AFC4-6F175D3DCCD1}">
              <a14:hiddenFill xmlns:a14="http://schemas.microsoft.com/office/drawing/2010/main" xmlns="">
                <a:solidFill>
                  <a:srgbClr val="FFFFFF"/>
                </a:solidFill>
              </a14:hiddenFill>
            </a:ext>
          </a:extLst>
        </p:spPr>
      </p:pic>
      <p:sp>
        <p:nvSpPr>
          <p:cNvPr id="8" name="Rectangle 3"/>
          <p:cNvSpPr>
            <a:spLocks noChangeArrowheads="1"/>
          </p:cNvSpPr>
          <p:nvPr/>
        </p:nvSpPr>
        <p:spPr bwMode="gray">
          <a:xfrm>
            <a:off x="179512" y="2060848"/>
            <a:ext cx="2376264" cy="360363"/>
          </a:xfrm>
          <a:prstGeom prst="rect">
            <a:avLst/>
          </a:prstGeom>
          <a:solidFill>
            <a:schemeClr val="accent6">
              <a:lumMod val="50000"/>
            </a:schemeClr>
          </a:solidFill>
          <a:ln w="12700">
            <a:solidFill>
              <a:schemeClr val="accent6">
                <a:lumMod val="50000"/>
              </a:schemeClr>
            </a:solidFill>
            <a:miter lim="800000"/>
            <a:headEnd/>
            <a:tailEnd/>
          </a:ln>
          <a:effectLst/>
        </p:spPr>
        <p:txBody>
          <a:bodyPr lIns="0" tIns="0" rIns="0" bIns="0" anchor="ctr"/>
          <a:lstStyle/>
          <a:p>
            <a:pPr algn="ctr" defTabSz="801688" eaLnBrk="0" hangingPunct="0"/>
            <a:r>
              <a:rPr lang="de-DE" altLang="de-DE" sz="2000" b="1" noProof="1" smtClean="0">
                <a:solidFill>
                  <a:srgbClr val="FFFFFF"/>
                </a:solidFill>
                <a:latin typeface="Calibri" pitchFamily="34" charset="0"/>
              </a:rPr>
              <a:t>Cell-MOS</a:t>
            </a:r>
          </a:p>
        </p:txBody>
      </p:sp>
      <p:sp>
        <p:nvSpPr>
          <p:cNvPr id="9" name="Rectangle 4"/>
          <p:cNvSpPr>
            <a:spLocks noChangeArrowheads="1"/>
          </p:cNvSpPr>
          <p:nvPr/>
        </p:nvSpPr>
        <p:spPr bwMode="gray">
          <a:xfrm>
            <a:off x="179512" y="2421210"/>
            <a:ext cx="2376264" cy="2807990"/>
          </a:xfrm>
          <a:prstGeom prst="rect">
            <a:avLst/>
          </a:prstGeom>
          <a:noFill/>
          <a:ln w="12700">
            <a:solidFill>
              <a:schemeClr val="accent6">
                <a:lumMod val="50000"/>
              </a:schemeClr>
            </a:solidFill>
            <a:miter lim="800000"/>
            <a:headEnd/>
            <a:tailEnd/>
          </a:ln>
          <a:effectLst/>
        </p:spPr>
        <p:txBody>
          <a:bodyPr lIns="108000" tIns="108000" rIns="72000" bIns="72000"/>
          <a:lstStyle/>
          <a:p>
            <a:pPr marL="190500" indent="-190500">
              <a:spcBef>
                <a:spcPct val="40000"/>
              </a:spcBef>
              <a:buClr>
                <a:schemeClr val="accent6">
                  <a:lumMod val="50000"/>
                </a:schemeClr>
              </a:buClr>
              <a:buFont typeface="Wingdings" pitchFamily="2" charset="2"/>
              <a:buChar char="§"/>
            </a:pPr>
            <a:r>
              <a:rPr lang="en-US" altLang="de-DE" sz="2200" noProof="1" smtClean="0">
                <a:solidFill>
                  <a:srgbClr val="000000"/>
                </a:solidFill>
                <a:latin typeface="Calibri" pitchFamily="34" charset="0"/>
              </a:rPr>
              <a:t>2-hrs forecast: Thunderstorm cell near Dresden</a:t>
            </a:r>
          </a:p>
          <a:p>
            <a:pPr marL="190500" indent="-190500">
              <a:spcBef>
                <a:spcPct val="40000"/>
              </a:spcBef>
              <a:buClr>
                <a:schemeClr val="accent6">
                  <a:lumMod val="50000"/>
                </a:schemeClr>
              </a:buClr>
              <a:buFont typeface="Wingdings" pitchFamily="2" charset="2"/>
              <a:buChar char="§"/>
            </a:pPr>
            <a:r>
              <a:rPr lang="en-US" altLang="de-DE" sz="2200" noProof="1" smtClean="0">
                <a:solidFill>
                  <a:srgbClr val="000000"/>
                </a:solidFill>
                <a:latin typeface="Calibri" pitchFamily="34" charset="0"/>
              </a:rPr>
              <a:t>Issued:</a:t>
            </a:r>
          </a:p>
          <a:p>
            <a:pPr marL="190500" indent="-190500">
              <a:spcBef>
                <a:spcPct val="40000"/>
              </a:spcBef>
              <a:buClr>
                <a:schemeClr val="accent6">
                  <a:lumMod val="50000"/>
                </a:schemeClr>
              </a:buClr>
            </a:pPr>
            <a:r>
              <a:rPr lang="en-US" altLang="de-DE" sz="2200" noProof="1" smtClean="0">
                <a:solidFill>
                  <a:srgbClr val="000000"/>
                </a:solidFill>
                <a:latin typeface="Calibri" pitchFamily="34" charset="0"/>
              </a:rPr>
              <a:t>   17z, 21 Jun 2006</a:t>
            </a:r>
          </a:p>
        </p:txBody>
      </p:sp>
      <p:sp>
        <p:nvSpPr>
          <p:cNvPr id="14" name="Rechteck 13"/>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16" name="Rechteck 15"/>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sp>
        <p:nvSpPr>
          <p:cNvPr id="13"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26</a:t>
            </a:fld>
            <a:endParaRPr lang="de-DE" dirty="0"/>
          </a:p>
        </p:txBody>
      </p:sp>
      <p:sp>
        <p:nvSpPr>
          <p:cNvPr id="7" name="Inhaltsplatzhalter 1"/>
          <p:cNvSpPr>
            <a:spLocks noGrp="1"/>
          </p:cNvSpPr>
          <p:nvPr>
            <p:ph idx="4294967295"/>
          </p:nvPr>
        </p:nvSpPr>
        <p:spPr>
          <a:xfrm>
            <a:off x="647564" y="1268760"/>
            <a:ext cx="7488832" cy="684076"/>
          </a:xfrm>
          <a:prstGeom prst="rect">
            <a:avLst/>
          </a:prstGeom>
          <a:ln>
            <a:solidFill>
              <a:schemeClr val="accent6">
                <a:lumMod val="50000"/>
              </a:schemeClr>
            </a:solidFill>
          </a:ln>
        </p:spPr>
        <p:txBody>
          <a:bodyPr anchor="ctr" anchorCtr="0">
            <a:normAutofit lnSpcReduction="10000"/>
          </a:bodyPr>
          <a:lstStyle/>
          <a:p>
            <a:pPr marL="0" indent="0" algn="ctr">
              <a:buNone/>
            </a:pPr>
            <a:r>
              <a:rPr lang="en-US" dirty="0" smtClean="0">
                <a:latin typeface="Calibri" pitchFamily="34" charset="0"/>
              </a:rPr>
              <a:t>forecast example BSHMOS – water level forecast North Sea</a:t>
            </a:r>
          </a:p>
          <a:p>
            <a:pPr marL="0" indent="0" algn="ctr">
              <a:buNone/>
            </a:pPr>
            <a:r>
              <a:rPr lang="en-US" i="1" dirty="0" smtClean="0">
                <a:latin typeface="Calibri" pitchFamily="34" charset="0"/>
              </a:rPr>
              <a:t>storm surge, 06Dez13 </a:t>
            </a:r>
            <a:endParaRPr lang="en-US" i="1" dirty="0">
              <a:latin typeface="Calibri" pitchFamily="34" charset="0"/>
            </a:endParaRPr>
          </a:p>
        </p:txBody>
      </p:sp>
      <p:grpSp>
        <p:nvGrpSpPr>
          <p:cNvPr id="8" name="Gruppieren 7"/>
          <p:cNvGrpSpPr/>
          <p:nvPr/>
        </p:nvGrpSpPr>
        <p:grpSpPr>
          <a:xfrm>
            <a:off x="71500" y="2159106"/>
            <a:ext cx="8650447" cy="4057788"/>
            <a:chOff x="-39458" y="1943082"/>
            <a:chExt cx="9218751" cy="4299712"/>
          </a:xfrm>
        </p:grpSpPr>
        <p:grpSp>
          <p:nvGrpSpPr>
            <p:cNvPr id="9" name="Gruppieren 6"/>
            <p:cNvGrpSpPr/>
            <p:nvPr/>
          </p:nvGrpSpPr>
          <p:grpSpPr>
            <a:xfrm>
              <a:off x="-39458" y="1943082"/>
              <a:ext cx="9218751" cy="4299712"/>
              <a:chOff x="-39458" y="1943082"/>
              <a:chExt cx="9218751" cy="4299712"/>
            </a:xfrm>
          </p:grpSpPr>
          <p:pic>
            <p:nvPicPr>
              <p:cNvPr id="12" name="Picture 3" descr="cuxhaven"/>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556"/>
              <a:stretch/>
            </p:blipFill>
            <p:spPr bwMode="auto">
              <a:xfrm>
                <a:off x="35496" y="1943082"/>
                <a:ext cx="9009305" cy="4232939"/>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feld 3"/>
              <p:cNvSpPr txBox="1"/>
              <p:nvPr/>
            </p:nvSpPr>
            <p:spPr>
              <a:xfrm>
                <a:off x="656409" y="5949280"/>
                <a:ext cx="2335310" cy="293514"/>
              </a:xfrm>
              <a:prstGeom prst="rect">
                <a:avLst/>
              </a:prstGeom>
              <a:solidFill>
                <a:schemeClr val="bg1"/>
              </a:solidFill>
            </p:spPr>
            <p:txBody>
              <a:bodyPr wrap="square" rtlCol="0">
                <a:spAutoFit/>
              </a:bodyPr>
              <a:lstStyle/>
              <a:p>
                <a:r>
                  <a:rPr lang="de-DE" sz="1200" dirty="0" smtClean="0">
                    <a:solidFill>
                      <a:srgbClr val="002060"/>
                    </a:solidFill>
                    <a:latin typeface="Calibri" pitchFamily="34" charset="0"/>
                  </a:rPr>
                  <a:t>MOS-forecast, 4 </a:t>
                </a:r>
                <a:r>
                  <a:rPr lang="de-DE" sz="1200" dirty="0" err="1" smtClean="0">
                    <a:solidFill>
                      <a:srgbClr val="002060"/>
                    </a:solidFill>
                    <a:latin typeface="Calibri" pitchFamily="34" charset="0"/>
                  </a:rPr>
                  <a:t>Dec</a:t>
                </a:r>
                <a:r>
                  <a:rPr lang="de-DE" sz="1200" dirty="0" smtClean="0">
                    <a:solidFill>
                      <a:srgbClr val="002060"/>
                    </a:solidFill>
                    <a:latin typeface="Calibri" pitchFamily="34" charset="0"/>
                  </a:rPr>
                  <a:t> 13, 4:47pm</a:t>
                </a:r>
                <a:endParaRPr lang="de-DE" sz="1200" dirty="0">
                  <a:solidFill>
                    <a:srgbClr val="002060"/>
                  </a:solidFill>
                  <a:latin typeface="Calibri" pitchFamily="34" charset="0"/>
                </a:endParaRPr>
              </a:p>
            </p:txBody>
          </p:sp>
          <p:sp>
            <p:nvSpPr>
              <p:cNvPr id="14" name="Textfeld 13"/>
              <p:cNvSpPr txBox="1"/>
              <p:nvPr/>
            </p:nvSpPr>
            <p:spPr>
              <a:xfrm>
                <a:off x="655993" y="5715150"/>
                <a:ext cx="2331415" cy="293514"/>
              </a:xfrm>
              <a:prstGeom prst="rect">
                <a:avLst/>
              </a:prstGeom>
              <a:solidFill>
                <a:schemeClr val="bg1"/>
              </a:solidFill>
            </p:spPr>
            <p:txBody>
              <a:bodyPr wrap="square" rtlCol="0">
                <a:spAutoFit/>
              </a:bodyPr>
              <a:lstStyle/>
              <a:p>
                <a:r>
                  <a:rPr lang="en-US" sz="1200" smtClean="0">
                    <a:solidFill>
                      <a:srgbClr val="00B050"/>
                    </a:solidFill>
                    <a:latin typeface="Calibri" pitchFamily="34" charset="0"/>
                  </a:rPr>
                  <a:t>astronomical tide</a:t>
                </a:r>
                <a:endParaRPr lang="en-US" sz="1200">
                  <a:solidFill>
                    <a:srgbClr val="00B050"/>
                  </a:solidFill>
                  <a:latin typeface="Calibri" pitchFamily="34" charset="0"/>
                </a:endParaRPr>
              </a:p>
            </p:txBody>
          </p:sp>
          <p:sp>
            <p:nvSpPr>
              <p:cNvPr id="15" name="Textfeld 14"/>
              <p:cNvSpPr txBox="1"/>
              <p:nvPr/>
            </p:nvSpPr>
            <p:spPr>
              <a:xfrm>
                <a:off x="3320705" y="5708492"/>
                <a:ext cx="2331415" cy="293514"/>
              </a:xfrm>
              <a:prstGeom prst="rect">
                <a:avLst/>
              </a:prstGeom>
              <a:solidFill>
                <a:schemeClr val="bg1"/>
              </a:solidFill>
            </p:spPr>
            <p:txBody>
              <a:bodyPr wrap="square" rtlCol="0">
                <a:spAutoFit/>
              </a:bodyPr>
              <a:lstStyle/>
              <a:p>
                <a:r>
                  <a:rPr lang="en-US" sz="1200" smtClean="0">
                    <a:solidFill>
                      <a:srgbClr val="FF0000"/>
                    </a:solidFill>
                    <a:latin typeface="Calibri" pitchFamily="34" charset="0"/>
                  </a:rPr>
                  <a:t>observation</a:t>
                </a:r>
                <a:endParaRPr lang="en-US" sz="1200">
                  <a:solidFill>
                    <a:srgbClr val="FF0000"/>
                  </a:solidFill>
                  <a:latin typeface="Calibri" pitchFamily="34" charset="0"/>
                </a:endParaRPr>
              </a:p>
            </p:txBody>
          </p:sp>
          <p:sp>
            <p:nvSpPr>
              <p:cNvPr id="16" name="Textfeld 15"/>
              <p:cNvSpPr txBox="1"/>
              <p:nvPr/>
            </p:nvSpPr>
            <p:spPr>
              <a:xfrm>
                <a:off x="6155760" y="5931590"/>
                <a:ext cx="2331415" cy="293514"/>
              </a:xfrm>
              <a:prstGeom prst="rect">
                <a:avLst/>
              </a:prstGeom>
              <a:solidFill>
                <a:schemeClr val="bg1"/>
              </a:solidFill>
            </p:spPr>
            <p:txBody>
              <a:bodyPr wrap="square" rtlCol="0">
                <a:spAutoFit/>
              </a:bodyPr>
              <a:lstStyle/>
              <a:p>
                <a:r>
                  <a:rPr lang="en-US" sz="1200" smtClean="0">
                    <a:solidFill>
                      <a:schemeClr val="bg1">
                        <a:lumMod val="50000"/>
                      </a:schemeClr>
                    </a:solidFill>
                    <a:latin typeface="Calibri" pitchFamily="34" charset="0"/>
                  </a:rPr>
                  <a:t>abs. error (expected)</a:t>
                </a:r>
                <a:endParaRPr lang="en-US" sz="1200">
                  <a:solidFill>
                    <a:schemeClr val="bg1">
                      <a:lumMod val="50000"/>
                    </a:schemeClr>
                  </a:solidFill>
                  <a:latin typeface="Calibri" pitchFamily="34" charset="0"/>
                </a:endParaRPr>
              </a:p>
            </p:txBody>
          </p:sp>
          <p:sp>
            <p:nvSpPr>
              <p:cNvPr id="17" name="Textfeld 16"/>
              <p:cNvSpPr txBox="1"/>
              <p:nvPr/>
            </p:nvSpPr>
            <p:spPr>
              <a:xfrm rot="16200000">
                <a:off x="-1482060" y="3701225"/>
                <a:ext cx="3213201" cy="327997"/>
              </a:xfrm>
              <a:prstGeom prst="rect">
                <a:avLst/>
              </a:prstGeom>
              <a:solidFill>
                <a:schemeClr val="bg1"/>
              </a:solidFill>
            </p:spPr>
            <p:txBody>
              <a:bodyPr wrap="square" rtlCol="0">
                <a:spAutoFit/>
              </a:bodyPr>
              <a:lstStyle/>
              <a:p>
                <a:pPr algn="ctr"/>
                <a:r>
                  <a:rPr lang="en-US" sz="1400" smtClean="0">
                    <a:latin typeface="Calibri" pitchFamily="34" charset="0"/>
                  </a:rPr>
                  <a:t>height over gauge zero point [cm]</a:t>
                </a:r>
                <a:endParaRPr lang="en-US" sz="1400">
                  <a:latin typeface="Calibri" pitchFamily="34" charset="0"/>
                </a:endParaRPr>
              </a:p>
            </p:txBody>
          </p:sp>
          <p:sp>
            <p:nvSpPr>
              <p:cNvPr id="18" name="Textfeld 17"/>
              <p:cNvSpPr txBox="1"/>
              <p:nvPr/>
            </p:nvSpPr>
            <p:spPr>
              <a:xfrm rot="16200000">
                <a:off x="7408694" y="3575458"/>
                <a:ext cx="3213201" cy="327997"/>
              </a:xfrm>
              <a:prstGeom prst="rect">
                <a:avLst/>
              </a:prstGeom>
              <a:solidFill>
                <a:schemeClr val="bg1"/>
              </a:solidFill>
            </p:spPr>
            <p:txBody>
              <a:bodyPr wrap="square" rtlCol="0">
                <a:spAutoFit/>
              </a:bodyPr>
              <a:lstStyle/>
              <a:p>
                <a:pPr algn="ctr"/>
                <a:r>
                  <a:rPr lang="en-US" sz="1400" smtClean="0">
                    <a:solidFill>
                      <a:srgbClr val="9933FF"/>
                    </a:solidFill>
                    <a:latin typeface="Calibri" pitchFamily="34" charset="0"/>
                  </a:rPr>
                  <a:t>height over chart datum [cm]</a:t>
                </a:r>
                <a:endParaRPr lang="en-US" sz="1400">
                  <a:solidFill>
                    <a:srgbClr val="9933FF"/>
                  </a:solidFill>
                  <a:latin typeface="Calibri" pitchFamily="34" charset="0"/>
                </a:endParaRPr>
              </a:p>
            </p:txBody>
          </p:sp>
          <p:sp>
            <p:nvSpPr>
              <p:cNvPr id="19" name="Rechteck 18"/>
              <p:cNvSpPr/>
              <p:nvPr/>
            </p:nvSpPr>
            <p:spPr>
              <a:xfrm>
                <a:off x="3635896" y="5553444"/>
                <a:ext cx="1008112" cy="11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rPr>
                  <a:t>time</a:t>
                </a:r>
                <a:endParaRPr lang="de-DE" sz="1200" dirty="0">
                  <a:solidFill>
                    <a:schemeClr val="tx1"/>
                  </a:solidFill>
                </a:endParaRPr>
              </a:p>
            </p:txBody>
          </p:sp>
        </p:grpSp>
        <p:sp>
          <p:nvSpPr>
            <p:cNvPr id="10" name="Rechteck 9"/>
            <p:cNvSpPr/>
            <p:nvPr/>
          </p:nvSpPr>
          <p:spPr>
            <a:xfrm>
              <a:off x="602507" y="5382269"/>
              <a:ext cx="828000" cy="11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smtClean="0">
                  <a:solidFill>
                    <a:schemeClr val="tx1"/>
                  </a:solidFill>
                </a:rPr>
                <a:t>December</a:t>
              </a:r>
              <a:endParaRPr lang="en-US" sz="1200">
                <a:solidFill>
                  <a:schemeClr val="tx1"/>
                </a:solidFill>
              </a:endParaRPr>
            </a:p>
          </p:txBody>
        </p:sp>
        <p:sp>
          <p:nvSpPr>
            <p:cNvPr id="11" name="Rechteck 10"/>
            <p:cNvSpPr/>
            <p:nvPr/>
          </p:nvSpPr>
          <p:spPr>
            <a:xfrm>
              <a:off x="602507" y="5561828"/>
              <a:ext cx="828000" cy="11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smtClean="0">
                  <a:solidFill>
                    <a:schemeClr val="tx1"/>
                  </a:solidFill>
                </a:rPr>
                <a:t>2013</a:t>
              </a:r>
              <a:endParaRPr lang="de-DE" sz="1200" dirty="0">
                <a:solidFill>
                  <a:schemeClr val="tx1"/>
                </a:solidFill>
              </a:endParaRPr>
            </a:p>
          </p:txBody>
        </p:sp>
      </p:grpSp>
      <p:sp>
        <p:nvSpPr>
          <p:cNvPr id="24" name="Rechteck 23"/>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26" name="Rechteck 25"/>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sp>
        <p:nvSpPr>
          <p:cNvPr id="23"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27</a:t>
            </a:fld>
            <a:endParaRPr lang="de-DE" dirty="0"/>
          </a:p>
        </p:txBody>
      </p:sp>
      <p:pic>
        <p:nvPicPr>
          <p:cNvPr id="7" name="Inhaltsplatzhalter 7"/>
          <p:cNvPicPr>
            <a:picLocks noGrp="1" noChangeAspect="1"/>
          </p:cNvPicPr>
          <p:nvPr>
            <p:ph idx="4294967295"/>
          </p:nvPr>
        </p:nvPicPr>
        <p:blipFill rotWithShape="1">
          <a:blip r:embed="rId2" cstate="print">
            <a:extLst>
              <a:ext uri="{28A0092B-C50C-407E-A947-70E740481C1C}">
                <a14:useLocalDpi xmlns:a14="http://schemas.microsoft.com/office/drawing/2010/main" xmlns="" val="0"/>
              </a:ext>
            </a:extLst>
          </a:blip>
          <a:srcRect l="11438" t="14617" r="11813"/>
          <a:stretch/>
        </p:blipFill>
        <p:spPr>
          <a:xfrm>
            <a:off x="1342648" y="2069338"/>
            <a:ext cx="6355080" cy="3858985"/>
          </a:xfrm>
          <a:prstGeom prst="rect">
            <a:avLst/>
          </a:prstGeom>
        </p:spPr>
      </p:pic>
      <p:sp>
        <p:nvSpPr>
          <p:cNvPr id="8" name="Textfeld 7"/>
          <p:cNvSpPr txBox="1"/>
          <p:nvPr/>
        </p:nvSpPr>
        <p:spPr>
          <a:xfrm rot="16200000">
            <a:off x="-721459" y="3348571"/>
            <a:ext cx="3600400" cy="584775"/>
          </a:xfrm>
          <a:prstGeom prst="rect">
            <a:avLst/>
          </a:prstGeom>
          <a:noFill/>
        </p:spPr>
        <p:txBody>
          <a:bodyPr wrap="square" rtlCol="0">
            <a:spAutoFit/>
          </a:bodyPr>
          <a:lstStyle/>
          <a:p>
            <a:pPr algn="ctr"/>
            <a:r>
              <a:rPr lang="en-US" sz="1600" b="1" dirty="0" smtClean="0">
                <a:latin typeface="Calibri" pitchFamily="34" charset="0"/>
              </a:rPr>
              <a:t>event related ∆AE (FIN,MOS) in cm</a:t>
            </a:r>
          </a:p>
          <a:p>
            <a:pPr algn="ctr"/>
            <a:r>
              <a:rPr lang="en-US" sz="1600" b="1" dirty="0" smtClean="0">
                <a:latin typeface="Calibri" pitchFamily="34" charset="0"/>
              </a:rPr>
              <a:t>positive:  MOS better</a:t>
            </a:r>
            <a:endParaRPr lang="en-US" sz="1600" b="1" dirty="0">
              <a:latin typeface="Calibri" pitchFamily="34" charset="0"/>
            </a:endParaRPr>
          </a:p>
        </p:txBody>
      </p:sp>
      <p:sp>
        <p:nvSpPr>
          <p:cNvPr id="9" name="Textfeld 8"/>
          <p:cNvSpPr txBox="1"/>
          <p:nvPr/>
        </p:nvSpPr>
        <p:spPr>
          <a:xfrm rot="5400000" flipV="1">
            <a:off x="6109429" y="3471680"/>
            <a:ext cx="3600400" cy="338554"/>
          </a:xfrm>
          <a:prstGeom prst="rect">
            <a:avLst/>
          </a:prstGeom>
          <a:noFill/>
        </p:spPr>
        <p:txBody>
          <a:bodyPr wrap="square" rtlCol="0">
            <a:spAutoFit/>
          </a:bodyPr>
          <a:lstStyle/>
          <a:p>
            <a:pPr algn="ctr"/>
            <a:r>
              <a:rPr lang="en-US" sz="1600" b="1" smtClean="0">
                <a:latin typeface="Calibri" pitchFamily="34" charset="0"/>
              </a:rPr>
              <a:t>sum of ∆AE (FIN,MOS) over time in cm</a:t>
            </a:r>
            <a:endParaRPr lang="en-US" sz="1600" b="1">
              <a:latin typeface="Calibri" pitchFamily="34" charset="0"/>
            </a:endParaRPr>
          </a:p>
        </p:txBody>
      </p:sp>
      <p:sp>
        <p:nvSpPr>
          <p:cNvPr id="10" name="Textfeld 9"/>
          <p:cNvSpPr txBox="1"/>
          <p:nvPr/>
        </p:nvSpPr>
        <p:spPr>
          <a:xfrm>
            <a:off x="1803177" y="1439190"/>
            <a:ext cx="5361111" cy="707886"/>
          </a:xfrm>
          <a:prstGeom prst="rect">
            <a:avLst/>
          </a:prstGeom>
          <a:solidFill>
            <a:schemeClr val="bg1"/>
          </a:solidFill>
        </p:spPr>
        <p:txBody>
          <a:bodyPr wrap="square" rtlCol="0">
            <a:spAutoFit/>
          </a:bodyPr>
          <a:lstStyle/>
          <a:p>
            <a:pPr algn="ctr"/>
            <a:r>
              <a:rPr lang="en-US" sz="2000" b="1" dirty="0" smtClean="0">
                <a:latin typeface="Calibri" pitchFamily="34" charset="0"/>
              </a:rPr>
              <a:t>Differences of absolute errors (∆AE) of FIN </a:t>
            </a:r>
          </a:p>
          <a:p>
            <a:pPr algn="ctr"/>
            <a:r>
              <a:rPr lang="en-US" sz="2000" b="1" dirty="0" smtClean="0">
                <a:latin typeface="Calibri" pitchFamily="34" charset="0"/>
              </a:rPr>
              <a:t>and MOS, averaged over all lead times</a:t>
            </a:r>
            <a:endParaRPr lang="en-US" sz="2000" b="1" dirty="0">
              <a:latin typeface="Calibri" pitchFamily="34" charset="0"/>
            </a:endParaRPr>
          </a:p>
        </p:txBody>
      </p:sp>
      <p:sp>
        <p:nvSpPr>
          <p:cNvPr id="11" name="Textfeld 10"/>
          <p:cNvSpPr txBox="1"/>
          <p:nvPr/>
        </p:nvSpPr>
        <p:spPr>
          <a:xfrm>
            <a:off x="755576" y="5801198"/>
            <a:ext cx="5361111" cy="400110"/>
          </a:xfrm>
          <a:prstGeom prst="rect">
            <a:avLst/>
          </a:prstGeom>
          <a:solidFill>
            <a:schemeClr val="bg1"/>
          </a:solidFill>
        </p:spPr>
        <p:txBody>
          <a:bodyPr wrap="square" rtlCol="0">
            <a:spAutoFit/>
          </a:bodyPr>
          <a:lstStyle/>
          <a:p>
            <a:pPr algn="ctr"/>
            <a:r>
              <a:rPr lang="en-US" sz="2000" b="1" smtClean="0">
                <a:latin typeface="Calibri" pitchFamily="34" charset="0"/>
              </a:rPr>
              <a:t>∆AE = ABS_Err(FIN) – ABS_Err(MOS)</a:t>
            </a:r>
            <a:endParaRPr lang="en-US" sz="2000" b="1">
              <a:latin typeface="Calibri" pitchFamily="34" charset="0"/>
            </a:endParaRPr>
          </a:p>
        </p:txBody>
      </p:sp>
      <p:sp>
        <p:nvSpPr>
          <p:cNvPr id="12" name="Rechteck 11"/>
          <p:cNvSpPr/>
          <p:nvPr/>
        </p:nvSpPr>
        <p:spPr>
          <a:xfrm>
            <a:off x="2051720" y="4357133"/>
            <a:ext cx="1584176" cy="13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latin typeface="Courier New" pitchFamily="49" charset="0"/>
                <a:cs typeface="Courier New" pitchFamily="49" charset="0"/>
              </a:rPr>
              <a:t>RV(MOS,FIN)=23%</a:t>
            </a:r>
            <a:endParaRPr lang="de-DE" sz="1200" dirty="0">
              <a:solidFill>
                <a:schemeClr val="tx1"/>
              </a:solidFill>
              <a:latin typeface="Courier New" pitchFamily="49" charset="0"/>
              <a:cs typeface="Courier New" pitchFamily="49" charset="0"/>
            </a:endParaRPr>
          </a:p>
        </p:txBody>
      </p:sp>
      <p:sp>
        <p:nvSpPr>
          <p:cNvPr id="13" name="Rechteck 12"/>
          <p:cNvSpPr/>
          <p:nvPr/>
        </p:nvSpPr>
        <p:spPr>
          <a:xfrm>
            <a:off x="4860032" y="4356872"/>
            <a:ext cx="1584176" cy="13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latin typeface="Calibri" pitchFamily="34" charset="0"/>
              </a:rPr>
              <a:t>RV(MOS,FIN)=3%</a:t>
            </a:r>
            <a:endParaRPr lang="de-DE" sz="1200" dirty="0">
              <a:solidFill>
                <a:schemeClr val="tx1"/>
              </a:solidFill>
              <a:latin typeface="Calibri" pitchFamily="34" charset="0"/>
            </a:endParaRPr>
          </a:p>
        </p:txBody>
      </p:sp>
      <p:sp>
        <p:nvSpPr>
          <p:cNvPr id="18" name="Rechteck 17"/>
          <p:cNvSpPr/>
          <p:nvPr/>
        </p:nvSpPr>
        <p:spPr>
          <a:xfrm>
            <a:off x="2052000" y="4536000"/>
            <a:ext cx="1584176" cy="13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latin typeface="Courier New" pitchFamily="49" charset="0"/>
                <a:cs typeface="Courier New" pitchFamily="49" charset="0"/>
              </a:rPr>
              <a:t>RV(FIN,DMO)=34%</a:t>
            </a:r>
            <a:endParaRPr lang="de-DE" sz="1200" dirty="0">
              <a:solidFill>
                <a:schemeClr val="tx1"/>
              </a:solidFill>
              <a:latin typeface="Courier New" pitchFamily="49" charset="0"/>
              <a:cs typeface="Courier New" pitchFamily="49" charset="0"/>
            </a:endParaRPr>
          </a:p>
        </p:txBody>
      </p:sp>
      <p:sp>
        <p:nvSpPr>
          <p:cNvPr id="19" name="Rechteck 18"/>
          <p:cNvSpPr/>
          <p:nvPr/>
        </p:nvSpPr>
        <p:spPr>
          <a:xfrm>
            <a:off x="2052000" y="4716000"/>
            <a:ext cx="1584176" cy="13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latin typeface="Courier New" pitchFamily="49" charset="0"/>
                <a:cs typeface="Courier New" pitchFamily="49" charset="0"/>
              </a:rPr>
              <a:t>RV(MOS,DMO)=50%</a:t>
            </a:r>
            <a:endParaRPr lang="de-DE" sz="1200" dirty="0">
              <a:solidFill>
                <a:schemeClr val="tx1"/>
              </a:solidFill>
              <a:latin typeface="Courier New" pitchFamily="49" charset="0"/>
              <a:cs typeface="Courier New" pitchFamily="49" charset="0"/>
            </a:endParaRPr>
          </a:p>
        </p:txBody>
      </p:sp>
      <p:sp>
        <p:nvSpPr>
          <p:cNvPr id="21" name="Rechteck 20"/>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23" name="Rechteck 22"/>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sp>
        <p:nvSpPr>
          <p:cNvPr id="25"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28</a:t>
            </a:fld>
            <a:endParaRPr lang="de-DE" dirty="0"/>
          </a:p>
        </p:txBody>
      </p:sp>
      <p:grpSp>
        <p:nvGrpSpPr>
          <p:cNvPr id="7" name="Gruppieren 6"/>
          <p:cNvGrpSpPr/>
          <p:nvPr/>
        </p:nvGrpSpPr>
        <p:grpSpPr>
          <a:xfrm>
            <a:off x="-56196" y="1567840"/>
            <a:ext cx="8912672" cy="4977844"/>
            <a:chOff x="-20192" y="1484784"/>
            <a:chExt cx="8912672" cy="4977844"/>
          </a:xfrm>
        </p:grpSpPr>
        <p:grpSp>
          <p:nvGrpSpPr>
            <p:cNvPr id="8" name="Gruppieren 57"/>
            <p:cNvGrpSpPr/>
            <p:nvPr/>
          </p:nvGrpSpPr>
          <p:grpSpPr>
            <a:xfrm>
              <a:off x="190500" y="1484784"/>
              <a:ext cx="8701980" cy="4977844"/>
              <a:chOff x="0" y="1484784"/>
              <a:chExt cx="8701980" cy="4977844"/>
            </a:xfrm>
          </p:grpSpPr>
          <p:cxnSp>
            <p:nvCxnSpPr>
              <p:cNvPr id="13" name="Gerade Verbindung 12"/>
              <p:cNvCxnSpPr/>
              <p:nvPr/>
            </p:nvCxnSpPr>
            <p:spPr>
              <a:xfrm>
                <a:off x="899592" y="1907779"/>
                <a:ext cx="0" cy="4113509"/>
              </a:xfrm>
              <a:prstGeom prst="line">
                <a:avLst/>
              </a:prstGeom>
              <a:ln w="12700">
                <a:headEnd type="triangle"/>
                <a:tailEnd type="none"/>
              </a:ln>
            </p:spPr>
            <p:style>
              <a:lnRef idx="1">
                <a:schemeClr val="dk1"/>
              </a:lnRef>
              <a:fillRef idx="0">
                <a:schemeClr val="dk1"/>
              </a:fillRef>
              <a:effectRef idx="0">
                <a:schemeClr val="dk1"/>
              </a:effectRef>
              <a:fontRef idx="minor">
                <a:schemeClr val="tx1"/>
              </a:fontRef>
            </p:style>
          </p:cxnSp>
          <p:cxnSp>
            <p:nvCxnSpPr>
              <p:cNvPr id="14" name="Gerade Verbindung 13"/>
              <p:cNvCxnSpPr/>
              <p:nvPr/>
            </p:nvCxnSpPr>
            <p:spPr>
              <a:xfrm flipH="1">
                <a:off x="899592" y="6021288"/>
                <a:ext cx="6984776" cy="0"/>
              </a:xfrm>
              <a:prstGeom prst="line">
                <a:avLst/>
              </a:prstGeom>
              <a:ln w="12700">
                <a:headEnd type="triangle"/>
                <a:tailEnd type="none"/>
              </a:ln>
            </p:spPr>
            <p:style>
              <a:lnRef idx="1">
                <a:schemeClr val="dk1"/>
              </a:lnRef>
              <a:fillRef idx="0">
                <a:schemeClr val="dk1"/>
              </a:fillRef>
              <a:effectRef idx="0">
                <a:schemeClr val="dk1"/>
              </a:effectRef>
              <a:fontRef idx="minor">
                <a:schemeClr val="tx1"/>
              </a:fontRef>
            </p:style>
          </p:cxnSp>
          <p:cxnSp>
            <p:nvCxnSpPr>
              <p:cNvPr id="15" name="Gerade Verbindung 14"/>
              <p:cNvCxnSpPr/>
              <p:nvPr/>
            </p:nvCxnSpPr>
            <p:spPr>
              <a:xfrm>
                <a:off x="827584" y="3964533"/>
                <a:ext cx="144016" cy="0"/>
              </a:xfrm>
              <a:prstGeom prst="line">
                <a:avLst/>
              </a:prstGeom>
            </p:spPr>
            <p:style>
              <a:lnRef idx="1">
                <a:schemeClr val="dk1"/>
              </a:lnRef>
              <a:fillRef idx="0">
                <a:schemeClr val="dk1"/>
              </a:fillRef>
              <a:effectRef idx="0">
                <a:schemeClr val="dk1"/>
              </a:effectRef>
              <a:fontRef idx="minor">
                <a:schemeClr val="tx1"/>
              </a:fontRef>
            </p:style>
          </p:cxnSp>
          <p:sp>
            <p:nvSpPr>
              <p:cNvPr id="16" name="Textfeld 15"/>
              <p:cNvSpPr txBox="1"/>
              <p:nvPr/>
            </p:nvSpPr>
            <p:spPr>
              <a:xfrm>
                <a:off x="323528" y="3779867"/>
                <a:ext cx="576064" cy="369332"/>
              </a:xfrm>
              <a:prstGeom prst="rect">
                <a:avLst/>
              </a:prstGeom>
              <a:noFill/>
            </p:spPr>
            <p:txBody>
              <a:bodyPr wrap="square" rtlCol="0">
                <a:spAutoFit/>
              </a:bodyPr>
              <a:lstStyle/>
              <a:p>
                <a:r>
                  <a:rPr lang="de-DE" sz="1800" dirty="0" smtClean="0">
                    <a:latin typeface="Calibri" pitchFamily="34" charset="0"/>
                  </a:rPr>
                  <a:t>0 %</a:t>
                </a:r>
                <a:endParaRPr lang="de-DE" sz="1800" dirty="0">
                  <a:latin typeface="Calibri" pitchFamily="34" charset="0"/>
                </a:endParaRPr>
              </a:p>
            </p:txBody>
          </p:sp>
          <p:cxnSp>
            <p:nvCxnSpPr>
              <p:cNvPr id="17" name="Gerade Verbindung 16"/>
              <p:cNvCxnSpPr/>
              <p:nvPr/>
            </p:nvCxnSpPr>
            <p:spPr>
              <a:xfrm>
                <a:off x="820320" y="2132856"/>
                <a:ext cx="144016" cy="0"/>
              </a:xfrm>
              <a:prstGeom prst="line">
                <a:avLst/>
              </a:prstGeom>
            </p:spPr>
            <p:style>
              <a:lnRef idx="1">
                <a:schemeClr val="dk1"/>
              </a:lnRef>
              <a:fillRef idx="0">
                <a:schemeClr val="dk1"/>
              </a:fillRef>
              <a:effectRef idx="0">
                <a:schemeClr val="dk1"/>
              </a:effectRef>
              <a:fontRef idx="minor">
                <a:schemeClr val="tx1"/>
              </a:fontRef>
            </p:style>
          </p:cxnSp>
          <p:sp>
            <p:nvSpPr>
              <p:cNvPr id="18" name="Textfeld 17"/>
              <p:cNvSpPr txBox="1"/>
              <p:nvPr/>
            </p:nvSpPr>
            <p:spPr>
              <a:xfrm>
                <a:off x="114529" y="1948190"/>
                <a:ext cx="783704" cy="369332"/>
              </a:xfrm>
              <a:prstGeom prst="rect">
                <a:avLst/>
              </a:prstGeom>
              <a:noFill/>
            </p:spPr>
            <p:txBody>
              <a:bodyPr wrap="square" rtlCol="0">
                <a:spAutoFit/>
              </a:bodyPr>
              <a:lstStyle/>
              <a:p>
                <a:r>
                  <a:rPr lang="de-DE" sz="1800" dirty="0" smtClean="0">
                    <a:latin typeface="Calibri" pitchFamily="34" charset="0"/>
                  </a:rPr>
                  <a:t>100 %</a:t>
                </a:r>
                <a:endParaRPr lang="de-DE" sz="1800" dirty="0">
                  <a:latin typeface="Calibri" pitchFamily="34" charset="0"/>
                </a:endParaRPr>
              </a:p>
            </p:txBody>
          </p:sp>
          <p:cxnSp>
            <p:nvCxnSpPr>
              <p:cNvPr id="19" name="Gerade Verbindung 18"/>
              <p:cNvCxnSpPr/>
              <p:nvPr/>
            </p:nvCxnSpPr>
            <p:spPr>
              <a:xfrm rot="5400000">
                <a:off x="4427984" y="6032754"/>
                <a:ext cx="144016" cy="0"/>
              </a:xfrm>
              <a:prstGeom prst="line">
                <a:avLst/>
              </a:prstGeom>
            </p:spPr>
            <p:style>
              <a:lnRef idx="1">
                <a:schemeClr val="dk1"/>
              </a:lnRef>
              <a:fillRef idx="0">
                <a:schemeClr val="dk1"/>
              </a:fillRef>
              <a:effectRef idx="0">
                <a:schemeClr val="dk1"/>
              </a:effectRef>
              <a:fontRef idx="minor">
                <a:schemeClr val="tx1"/>
              </a:fontRef>
            </p:style>
          </p:cxnSp>
          <p:cxnSp>
            <p:nvCxnSpPr>
              <p:cNvPr id="20" name="Gerade Verbindung 19"/>
              <p:cNvCxnSpPr/>
              <p:nvPr/>
            </p:nvCxnSpPr>
            <p:spPr>
              <a:xfrm rot="5400000">
                <a:off x="3707904" y="6021288"/>
                <a:ext cx="144016" cy="0"/>
              </a:xfrm>
              <a:prstGeom prst="line">
                <a:avLst/>
              </a:prstGeom>
            </p:spPr>
            <p:style>
              <a:lnRef idx="1">
                <a:schemeClr val="dk1"/>
              </a:lnRef>
              <a:fillRef idx="0">
                <a:schemeClr val="dk1"/>
              </a:fillRef>
              <a:effectRef idx="0">
                <a:schemeClr val="dk1"/>
              </a:effectRef>
              <a:fontRef idx="minor">
                <a:schemeClr val="tx1"/>
              </a:fontRef>
            </p:style>
          </p:cxnSp>
          <p:cxnSp>
            <p:nvCxnSpPr>
              <p:cNvPr id="21" name="Gerade Verbindung 20"/>
              <p:cNvCxnSpPr/>
              <p:nvPr/>
            </p:nvCxnSpPr>
            <p:spPr>
              <a:xfrm rot="5400000">
                <a:off x="2987824" y="6021288"/>
                <a:ext cx="144016" cy="0"/>
              </a:xfrm>
              <a:prstGeom prst="line">
                <a:avLst/>
              </a:prstGeom>
            </p:spPr>
            <p:style>
              <a:lnRef idx="1">
                <a:schemeClr val="dk1"/>
              </a:lnRef>
              <a:fillRef idx="0">
                <a:schemeClr val="dk1"/>
              </a:fillRef>
              <a:effectRef idx="0">
                <a:schemeClr val="dk1"/>
              </a:effectRef>
              <a:fontRef idx="minor">
                <a:schemeClr val="tx1"/>
              </a:fontRef>
            </p:style>
          </p:cxnSp>
          <p:cxnSp>
            <p:nvCxnSpPr>
              <p:cNvPr id="22" name="Gerade Verbindung 21"/>
              <p:cNvCxnSpPr/>
              <p:nvPr/>
            </p:nvCxnSpPr>
            <p:spPr>
              <a:xfrm rot="5400000">
                <a:off x="2267744" y="6021288"/>
                <a:ext cx="144016" cy="0"/>
              </a:xfrm>
              <a:prstGeom prst="line">
                <a:avLst/>
              </a:prstGeom>
            </p:spPr>
            <p:style>
              <a:lnRef idx="1">
                <a:schemeClr val="dk1"/>
              </a:lnRef>
              <a:fillRef idx="0">
                <a:schemeClr val="dk1"/>
              </a:fillRef>
              <a:effectRef idx="0">
                <a:schemeClr val="dk1"/>
              </a:effectRef>
              <a:fontRef idx="minor">
                <a:schemeClr val="tx1"/>
              </a:fontRef>
            </p:style>
          </p:cxnSp>
          <p:cxnSp>
            <p:nvCxnSpPr>
              <p:cNvPr id="23" name="Gerade Verbindung 22"/>
              <p:cNvCxnSpPr/>
              <p:nvPr/>
            </p:nvCxnSpPr>
            <p:spPr>
              <a:xfrm rot="5400000">
                <a:off x="1547664" y="6032754"/>
                <a:ext cx="144016" cy="0"/>
              </a:xfrm>
              <a:prstGeom prst="line">
                <a:avLst/>
              </a:prstGeom>
            </p:spPr>
            <p:style>
              <a:lnRef idx="1">
                <a:schemeClr val="dk1"/>
              </a:lnRef>
              <a:fillRef idx="0">
                <a:schemeClr val="dk1"/>
              </a:fillRef>
              <a:effectRef idx="0">
                <a:schemeClr val="dk1"/>
              </a:effectRef>
              <a:fontRef idx="minor">
                <a:schemeClr val="tx1"/>
              </a:fontRef>
            </p:style>
          </p:cxnSp>
          <p:cxnSp>
            <p:nvCxnSpPr>
              <p:cNvPr id="24" name="Gerade Verbindung 23"/>
              <p:cNvCxnSpPr/>
              <p:nvPr/>
            </p:nvCxnSpPr>
            <p:spPr>
              <a:xfrm rot="5400000">
                <a:off x="5148064" y="6032754"/>
                <a:ext cx="144016" cy="0"/>
              </a:xfrm>
              <a:prstGeom prst="line">
                <a:avLst/>
              </a:prstGeom>
            </p:spPr>
            <p:style>
              <a:lnRef idx="1">
                <a:schemeClr val="dk1"/>
              </a:lnRef>
              <a:fillRef idx="0">
                <a:schemeClr val="dk1"/>
              </a:fillRef>
              <a:effectRef idx="0">
                <a:schemeClr val="dk1"/>
              </a:effectRef>
              <a:fontRef idx="minor">
                <a:schemeClr val="tx1"/>
              </a:fontRef>
            </p:style>
          </p:cxnSp>
          <p:sp>
            <p:nvSpPr>
              <p:cNvPr id="25" name="Textfeld 24"/>
              <p:cNvSpPr txBox="1"/>
              <p:nvPr/>
            </p:nvSpPr>
            <p:spPr>
              <a:xfrm>
                <a:off x="4355976" y="6093296"/>
                <a:ext cx="288032" cy="369332"/>
              </a:xfrm>
              <a:prstGeom prst="rect">
                <a:avLst/>
              </a:prstGeom>
              <a:noFill/>
            </p:spPr>
            <p:txBody>
              <a:bodyPr wrap="square" rtlCol="0">
                <a:spAutoFit/>
              </a:bodyPr>
              <a:lstStyle/>
              <a:p>
                <a:r>
                  <a:rPr lang="de-DE" sz="1800" dirty="0" smtClean="0">
                    <a:latin typeface="Calibri" pitchFamily="34" charset="0"/>
                  </a:rPr>
                  <a:t>1</a:t>
                </a:r>
                <a:endParaRPr lang="de-DE" sz="1800" dirty="0">
                  <a:latin typeface="Calibri" pitchFamily="34" charset="0"/>
                </a:endParaRPr>
              </a:p>
            </p:txBody>
          </p:sp>
          <p:cxnSp>
            <p:nvCxnSpPr>
              <p:cNvPr id="26" name="Gerade Verbindung 25"/>
              <p:cNvCxnSpPr/>
              <p:nvPr/>
            </p:nvCxnSpPr>
            <p:spPr>
              <a:xfrm rot="5400000">
                <a:off x="5868144" y="6021288"/>
                <a:ext cx="144016" cy="0"/>
              </a:xfrm>
              <a:prstGeom prst="line">
                <a:avLst/>
              </a:prstGeom>
            </p:spPr>
            <p:style>
              <a:lnRef idx="1">
                <a:schemeClr val="dk1"/>
              </a:lnRef>
              <a:fillRef idx="0">
                <a:schemeClr val="dk1"/>
              </a:fillRef>
              <a:effectRef idx="0">
                <a:schemeClr val="dk1"/>
              </a:effectRef>
              <a:fontRef idx="minor">
                <a:schemeClr val="tx1"/>
              </a:fontRef>
            </p:style>
          </p:cxnSp>
          <p:cxnSp>
            <p:nvCxnSpPr>
              <p:cNvPr id="27" name="Gerade Verbindung 26"/>
              <p:cNvCxnSpPr/>
              <p:nvPr/>
            </p:nvCxnSpPr>
            <p:spPr>
              <a:xfrm rot="5400000">
                <a:off x="6588224" y="6041032"/>
                <a:ext cx="144016" cy="0"/>
              </a:xfrm>
              <a:prstGeom prst="line">
                <a:avLst/>
              </a:prstGeom>
            </p:spPr>
            <p:style>
              <a:lnRef idx="1">
                <a:schemeClr val="dk1"/>
              </a:lnRef>
              <a:fillRef idx="0">
                <a:schemeClr val="dk1"/>
              </a:fillRef>
              <a:effectRef idx="0">
                <a:schemeClr val="dk1"/>
              </a:effectRef>
              <a:fontRef idx="minor">
                <a:schemeClr val="tx1"/>
              </a:fontRef>
            </p:style>
          </p:cxnSp>
          <p:cxnSp>
            <p:nvCxnSpPr>
              <p:cNvPr id="28" name="Gerade Verbindung 27"/>
              <p:cNvCxnSpPr/>
              <p:nvPr/>
            </p:nvCxnSpPr>
            <p:spPr>
              <a:xfrm rot="5400000">
                <a:off x="7308304" y="6030470"/>
                <a:ext cx="144016" cy="0"/>
              </a:xfrm>
              <a:prstGeom prst="line">
                <a:avLst/>
              </a:prstGeom>
            </p:spPr>
            <p:style>
              <a:lnRef idx="1">
                <a:schemeClr val="dk1"/>
              </a:lnRef>
              <a:fillRef idx="0">
                <a:schemeClr val="dk1"/>
              </a:fillRef>
              <a:effectRef idx="0">
                <a:schemeClr val="dk1"/>
              </a:effectRef>
              <a:fontRef idx="minor">
                <a:schemeClr val="tx1"/>
              </a:fontRef>
            </p:style>
          </p:cxnSp>
          <p:sp>
            <p:nvSpPr>
              <p:cNvPr id="29" name="Textfeld 28"/>
              <p:cNvSpPr txBox="1"/>
              <p:nvPr/>
            </p:nvSpPr>
            <p:spPr>
              <a:xfrm>
                <a:off x="0" y="1484784"/>
                <a:ext cx="3203848" cy="369332"/>
              </a:xfrm>
              <a:prstGeom prst="rect">
                <a:avLst/>
              </a:prstGeom>
              <a:noFill/>
            </p:spPr>
            <p:txBody>
              <a:bodyPr wrap="square" rtlCol="0">
                <a:spAutoFit/>
              </a:bodyPr>
              <a:lstStyle/>
              <a:p>
                <a:r>
                  <a:rPr lang="en-US" sz="1800" smtClean="0">
                    <a:latin typeface="Calibri" pitchFamily="34" charset="0"/>
                  </a:rPr>
                  <a:t>RV (MOS_Res, MOS_1deg)</a:t>
                </a:r>
                <a:endParaRPr lang="en-US" sz="1800">
                  <a:latin typeface="Calibri" pitchFamily="34" charset="0"/>
                </a:endParaRPr>
              </a:p>
            </p:txBody>
          </p:sp>
          <p:sp>
            <p:nvSpPr>
              <p:cNvPr id="30" name="Textfeld 29"/>
              <p:cNvSpPr txBox="1"/>
              <p:nvPr/>
            </p:nvSpPr>
            <p:spPr>
              <a:xfrm>
                <a:off x="7693868" y="6036952"/>
                <a:ext cx="1008112" cy="369332"/>
              </a:xfrm>
              <a:prstGeom prst="rect">
                <a:avLst/>
              </a:prstGeom>
              <a:noFill/>
            </p:spPr>
            <p:txBody>
              <a:bodyPr wrap="square" rtlCol="0">
                <a:spAutoFit/>
              </a:bodyPr>
              <a:lstStyle/>
              <a:p>
                <a:r>
                  <a:rPr lang="en-US" sz="1800" smtClean="0">
                    <a:latin typeface="Calibri" pitchFamily="34" charset="0"/>
                  </a:rPr>
                  <a:t>Res/deg</a:t>
                </a:r>
                <a:endParaRPr lang="en-US" sz="1800">
                  <a:latin typeface="Calibri" pitchFamily="34" charset="0"/>
                </a:endParaRPr>
              </a:p>
            </p:txBody>
          </p:sp>
          <p:sp>
            <p:nvSpPr>
              <p:cNvPr id="31" name="Textfeld 30"/>
              <p:cNvSpPr txBox="1"/>
              <p:nvPr/>
            </p:nvSpPr>
            <p:spPr>
              <a:xfrm>
                <a:off x="3536729" y="6093296"/>
                <a:ext cx="504056" cy="369332"/>
              </a:xfrm>
              <a:prstGeom prst="rect">
                <a:avLst/>
              </a:prstGeom>
              <a:noFill/>
            </p:spPr>
            <p:txBody>
              <a:bodyPr wrap="square" rtlCol="0">
                <a:spAutoFit/>
              </a:bodyPr>
              <a:lstStyle/>
              <a:p>
                <a:r>
                  <a:rPr lang="de-DE" sz="1800" dirty="0" smtClean="0">
                    <a:latin typeface="Calibri" pitchFamily="34" charset="0"/>
                  </a:rPr>
                  <a:t>0.5</a:t>
                </a:r>
                <a:endParaRPr lang="de-DE" sz="1800" dirty="0">
                  <a:latin typeface="Calibri" pitchFamily="34" charset="0"/>
                </a:endParaRPr>
              </a:p>
            </p:txBody>
          </p:sp>
          <p:sp>
            <p:nvSpPr>
              <p:cNvPr id="32" name="Textfeld 31"/>
              <p:cNvSpPr txBox="1"/>
              <p:nvPr/>
            </p:nvSpPr>
            <p:spPr>
              <a:xfrm>
                <a:off x="5796136" y="6084004"/>
                <a:ext cx="288032" cy="369332"/>
              </a:xfrm>
              <a:prstGeom prst="rect">
                <a:avLst/>
              </a:prstGeom>
              <a:noFill/>
            </p:spPr>
            <p:txBody>
              <a:bodyPr wrap="square" rtlCol="0">
                <a:spAutoFit/>
              </a:bodyPr>
              <a:lstStyle/>
              <a:p>
                <a:r>
                  <a:rPr lang="de-DE" sz="1800" dirty="0" smtClean="0">
                    <a:latin typeface="Calibri" pitchFamily="34" charset="0"/>
                  </a:rPr>
                  <a:t>4</a:t>
                </a:r>
                <a:endParaRPr lang="de-DE" sz="1800" dirty="0">
                  <a:latin typeface="Calibri" pitchFamily="34" charset="0"/>
                </a:endParaRPr>
              </a:p>
            </p:txBody>
          </p:sp>
          <p:sp>
            <p:nvSpPr>
              <p:cNvPr id="33" name="Textfeld 32"/>
              <p:cNvSpPr txBox="1"/>
              <p:nvPr/>
            </p:nvSpPr>
            <p:spPr>
              <a:xfrm>
                <a:off x="5076056" y="6093296"/>
                <a:ext cx="288032" cy="369332"/>
              </a:xfrm>
              <a:prstGeom prst="rect">
                <a:avLst/>
              </a:prstGeom>
              <a:noFill/>
            </p:spPr>
            <p:txBody>
              <a:bodyPr wrap="square" rtlCol="0">
                <a:spAutoFit/>
              </a:bodyPr>
              <a:lstStyle/>
              <a:p>
                <a:r>
                  <a:rPr lang="de-DE" sz="1800" dirty="0" smtClean="0">
                    <a:latin typeface="Calibri" pitchFamily="34" charset="0"/>
                  </a:rPr>
                  <a:t>2</a:t>
                </a:r>
                <a:endParaRPr lang="de-DE" sz="1800" dirty="0">
                  <a:latin typeface="Calibri" pitchFamily="34" charset="0"/>
                </a:endParaRPr>
              </a:p>
            </p:txBody>
          </p:sp>
          <p:sp>
            <p:nvSpPr>
              <p:cNvPr id="34" name="Textfeld 33"/>
              <p:cNvSpPr txBox="1"/>
              <p:nvPr/>
            </p:nvSpPr>
            <p:spPr>
              <a:xfrm>
                <a:off x="6521731" y="6086322"/>
                <a:ext cx="288032" cy="369332"/>
              </a:xfrm>
              <a:prstGeom prst="rect">
                <a:avLst/>
              </a:prstGeom>
              <a:noFill/>
            </p:spPr>
            <p:txBody>
              <a:bodyPr wrap="square" rtlCol="0">
                <a:spAutoFit/>
              </a:bodyPr>
              <a:lstStyle/>
              <a:p>
                <a:r>
                  <a:rPr lang="de-DE" sz="1800" dirty="0" smtClean="0">
                    <a:latin typeface="Calibri" pitchFamily="34" charset="0"/>
                  </a:rPr>
                  <a:t>8</a:t>
                </a:r>
                <a:endParaRPr lang="de-DE" sz="1800" dirty="0">
                  <a:latin typeface="Calibri" pitchFamily="34" charset="0"/>
                </a:endParaRPr>
              </a:p>
            </p:txBody>
          </p:sp>
          <p:sp>
            <p:nvSpPr>
              <p:cNvPr id="35" name="Textfeld 34"/>
              <p:cNvSpPr txBox="1"/>
              <p:nvPr/>
            </p:nvSpPr>
            <p:spPr>
              <a:xfrm>
                <a:off x="7164288" y="6093296"/>
                <a:ext cx="429891" cy="369332"/>
              </a:xfrm>
              <a:prstGeom prst="rect">
                <a:avLst/>
              </a:prstGeom>
              <a:noFill/>
            </p:spPr>
            <p:txBody>
              <a:bodyPr wrap="square" rtlCol="0">
                <a:spAutoFit/>
              </a:bodyPr>
              <a:lstStyle/>
              <a:p>
                <a:r>
                  <a:rPr lang="de-DE" sz="1800" dirty="0" smtClean="0">
                    <a:latin typeface="Calibri" pitchFamily="34" charset="0"/>
                  </a:rPr>
                  <a:t>16</a:t>
                </a:r>
                <a:endParaRPr lang="de-DE" sz="1800" dirty="0">
                  <a:latin typeface="Calibri" pitchFamily="34" charset="0"/>
                </a:endParaRPr>
              </a:p>
            </p:txBody>
          </p:sp>
          <p:sp>
            <p:nvSpPr>
              <p:cNvPr id="36" name="Textfeld 35"/>
              <p:cNvSpPr txBox="1"/>
              <p:nvPr/>
            </p:nvSpPr>
            <p:spPr>
              <a:xfrm>
                <a:off x="2753798" y="6093296"/>
                <a:ext cx="612068" cy="369332"/>
              </a:xfrm>
              <a:prstGeom prst="rect">
                <a:avLst/>
              </a:prstGeom>
              <a:noFill/>
            </p:spPr>
            <p:txBody>
              <a:bodyPr wrap="square" rtlCol="0">
                <a:spAutoFit/>
              </a:bodyPr>
              <a:lstStyle/>
              <a:p>
                <a:r>
                  <a:rPr lang="de-DE" sz="1800" dirty="0" smtClean="0">
                    <a:latin typeface="Calibri" pitchFamily="34" charset="0"/>
                  </a:rPr>
                  <a:t>0.25</a:t>
                </a:r>
                <a:endParaRPr lang="de-DE" sz="1800" dirty="0">
                  <a:latin typeface="Calibri" pitchFamily="34" charset="0"/>
                </a:endParaRPr>
              </a:p>
            </p:txBody>
          </p:sp>
          <p:sp>
            <p:nvSpPr>
              <p:cNvPr id="37" name="Textfeld 36"/>
              <p:cNvSpPr txBox="1"/>
              <p:nvPr/>
            </p:nvSpPr>
            <p:spPr>
              <a:xfrm>
                <a:off x="1979712" y="6093296"/>
                <a:ext cx="720080" cy="369332"/>
              </a:xfrm>
              <a:prstGeom prst="rect">
                <a:avLst/>
              </a:prstGeom>
              <a:noFill/>
            </p:spPr>
            <p:txBody>
              <a:bodyPr wrap="square" rtlCol="0">
                <a:spAutoFit/>
              </a:bodyPr>
              <a:lstStyle/>
              <a:p>
                <a:r>
                  <a:rPr lang="de-DE" sz="1800" dirty="0" smtClean="0">
                    <a:latin typeface="Calibri" pitchFamily="34" charset="0"/>
                  </a:rPr>
                  <a:t>0.125</a:t>
                </a:r>
                <a:endParaRPr lang="de-DE" sz="1800" dirty="0">
                  <a:latin typeface="Calibri" pitchFamily="34" charset="0"/>
                </a:endParaRPr>
              </a:p>
            </p:txBody>
          </p:sp>
          <p:sp>
            <p:nvSpPr>
              <p:cNvPr id="38" name="Textfeld 37"/>
              <p:cNvSpPr txBox="1"/>
              <p:nvPr/>
            </p:nvSpPr>
            <p:spPr>
              <a:xfrm>
                <a:off x="1187624" y="6092900"/>
                <a:ext cx="864096" cy="369332"/>
              </a:xfrm>
              <a:prstGeom prst="rect">
                <a:avLst/>
              </a:prstGeom>
              <a:noFill/>
            </p:spPr>
            <p:txBody>
              <a:bodyPr wrap="square" rtlCol="0">
                <a:spAutoFit/>
              </a:bodyPr>
              <a:lstStyle/>
              <a:p>
                <a:r>
                  <a:rPr lang="de-DE" sz="1800" dirty="0" smtClean="0">
                    <a:latin typeface="Calibri" pitchFamily="34" charset="0"/>
                  </a:rPr>
                  <a:t>0.0625</a:t>
                </a:r>
                <a:endParaRPr lang="de-DE" sz="1800" dirty="0">
                  <a:latin typeface="Calibri" pitchFamily="34" charset="0"/>
                </a:endParaRPr>
              </a:p>
            </p:txBody>
          </p:sp>
          <p:sp>
            <p:nvSpPr>
              <p:cNvPr id="39" name="Multiplizieren 38"/>
              <p:cNvSpPr/>
              <p:nvPr/>
            </p:nvSpPr>
            <p:spPr>
              <a:xfrm>
                <a:off x="3598394" y="3736023"/>
                <a:ext cx="396083" cy="457019"/>
              </a:xfrm>
              <a:prstGeom prst="mathMultiply">
                <a:avLst>
                  <a:gd name="adj1" fmla="val 1276"/>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latin typeface="Calibri" pitchFamily="34" charset="0"/>
                </a:endParaRPr>
              </a:p>
            </p:txBody>
          </p:sp>
          <p:cxnSp>
            <p:nvCxnSpPr>
              <p:cNvPr id="40" name="Gerade Verbindung 39"/>
              <p:cNvCxnSpPr/>
              <p:nvPr/>
            </p:nvCxnSpPr>
            <p:spPr>
              <a:xfrm>
                <a:off x="971600" y="3964533"/>
                <a:ext cx="6825520" cy="0"/>
              </a:xfrm>
              <a:prstGeom prst="line">
                <a:avLst/>
              </a:prstGeom>
            </p:spPr>
            <p:style>
              <a:lnRef idx="1">
                <a:schemeClr val="dk1"/>
              </a:lnRef>
              <a:fillRef idx="0">
                <a:schemeClr val="dk1"/>
              </a:fillRef>
              <a:effectRef idx="0">
                <a:schemeClr val="dk1"/>
              </a:effectRef>
              <a:fontRef idx="minor">
                <a:schemeClr val="tx1"/>
              </a:fontRef>
            </p:style>
          </p:cxnSp>
          <p:sp>
            <p:nvSpPr>
              <p:cNvPr id="41" name="Multiplizieren 40"/>
              <p:cNvSpPr/>
              <p:nvPr/>
            </p:nvSpPr>
            <p:spPr>
              <a:xfrm>
                <a:off x="4301950" y="3736022"/>
                <a:ext cx="396083" cy="457019"/>
              </a:xfrm>
              <a:prstGeom prst="mathMultiply">
                <a:avLst>
                  <a:gd name="adj1" fmla="val 1276"/>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latin typeface="Calibri" pitchFamily="34" charset="0"/>
                </a:endParaRPr>
              </a:p>
            </p:txBody>
          </p:sp>
          <p:sp>
            <p:nvSpPr>
              <p:cNvPr id="42" name="Freihandform 41"/>
              <p:cNvSpPr/>
              <p:nvPr/>
            </p:nvSpPr>
            <p:spPr>
              <a:xfrm>
                <a:off x="1078727" y="3698286"/>
                <a:ext cx="2714674" cy="262052"/>
              </a:xfrm>
              <a:custGeom>
                <a:avLst/>
                <a:gdLst>
                  <a:gd name="connsiteX0" fmla="*/ 2272420 w 2272420"/>
                  <a:gd name="connsiteY0" fmla="*/ 1231271 h 1231271"/>
                  <a:gd name="connsiteX1" fmla="*/ 1620570 w 2272420"/>
                  <a:gd name="connsiteY1" fmla="*/ 1104522 h 1231271"/>
                  <a:gd name="connsiteX2" fmla="*/ 878186 w 2272420"/>
                  <a:gd name="connsiteY2" fmla="*/ 814811 h 1231271"/>
                  <a:gd name="connsiteX3" fmla="*/ 344032 w 2272420"/>
                  <a:gd name="connsiteY3" fmla="*/ 461726 h 1231271"/>
                  <a:gd name="connsiteX4" fmla="*/ 0 w 2272420"/>
                  <a:gd name="connsiteY4" fmla="*/ 0 h 1231271"/>
                  <a:gd name="connsiteX0" fmla="*/ 2272420 w 2272420"/>
                  <a:gd name="connsiteY0" fmla="*/ 1231271 h 1231271"/>
                  <a:gd name="connsiteX1" fmla="*/ 1620570 w 2272420"/>
                  <a:gd name="connsiteY1" fmla="*/ 1140736 h 1231271"/>
                  <a:gd name="connsiteX2" fmla="*/ 878186 w 2272420"/>
                  <a:gd name="connsiteY2" fmla="*/ 814811 h 1231271"/>
                  <a:gd name="connsiteX3" fmla="*/ 344032 w 2272420"/>
                  <a:gd name="connsiteY3" fmla="*/ 461726 h 1231271"/>
                  <a:gd name="connsiteX4" fmla="*/ 0 w 2272420"/>
                  <a:gd name="connsiteY4" fmla="*/ 0 h 1231271"/>
                  <a:gd name="connsiteX0" fmla="*/ 2272420 w 2272420"/>
                  <a:gd name="connsiteY0" fmla="*/ 1231271 h 1231271"/>
                  <a:gd name="connsiteX1" fmla="*/ 1620570 w 2272420"/>
                  <a:gd name="connsiteY1" fmla="*/ 1140736 h 1231271"/>
                  <a:gd name="connsiteX2" fmla="*/ 878186 w 2272420"/>
                  <a:gd name="connsiteY2" fmla="*/ 869132 h 1231271"/>
                  <a:gd name="connsiteX3" fmla="*/ 344032 w 2272420"/>
                  <a:gd name="connsiteY3" fmla="*/ 461726 h 1231271"/>
                  <a:gd name="connsiteX4" fmla="*/ 0 w 2272420"/>
                  <a:gd name="connsiteY4" fmla="*/ 0 h 1231271"/>
                  <a:gd name="connsiteX0" fmla="*/ 2272420 w 2272420"/>
                  <a:gd name="connsiteY0" fmla="*/ 1231271 h 1231271"/>
                  <a:gd name="connsiteX1" fmla="*/ 1620570 w 2272420"/>
                  <a:gd name="connsiteY1" fmla="*/ 1140736 h 1231271"/>
                  <a:gd name="connsiteX2" fmla="*/ 860079 w 2272420"/>
                  <a:gd name="connsiteY2" fmla="*/ 950613 h 1231271"/>
                  <a:gd name="connsiteX3" fmla="*/ 344032 w 2272420"/>
                  <a:gd name="connsiteY3" fmla="*/ 461726 h 1231271"/>
                  <a:gd name="connsiteX4" fmla="*/ 0 w 2272420"/>
                  <a:gd name="connsiteY4" fmla="*/ 0 h 1231271"/>
                  <a:gd name="connsiteX0" fmla="*/ 2272420 w 2272420"/>
                  <a:gd name="connsiteY0" fmla="*/ 1231271 h 1231271"/>
                  <a:gd name="connsiteX1" fmla="*/ 1620570 w 2272420"/>
                  <a:gd name="connsiteY1" fmla="*/ 1176950 h 1231271"/>
                  <a:gd name="connsiteX2" fmla="*/ 860079 w 2272420"/>
                  <a:gd name="connsiteY2" fmla="*/ 950613 h 1231271"/>
                  <a:gd name="connsiteX3" fmla="*/ 344032 w 2272420"/>
                  <a:gd name="connsiteY3" fmla="*/ 461726 h 1231271"/>
                  <a:gd name="connsiteX4" fmla="*/ 0 w 2272420"/>
                  <a:gd name="connsiteY4" fmla="*/ 0 h 1231271"/>
                  <a:gd name="connsiteX0" fmla="*/ 2272420 w 2272420"/>
                  <a:gd name="connsiteY0" fmla="*/ 1231271 h 1231271"/>
                  <a:gd name="connsiteX1" fmla="*/ 1620570 w 2272420"/>
                  <a:gd name="connsiteY1" fmla="*/ 1176950 h 1231271"/>
                  <a:gd name="connsiteX2" fmla="*/ 860079 w 2272420"/>
                  <a:gd name="connsiteY2" fmla="*/ 950613 h 1231271"/>
                  <a:gd name="connsiteX3" fmla="*/ 289712 w 2272420"/>
                  <a:gd name="connsiteY3" fmla="*/ 651849 h 1231271"/>
                  <a:gd name="connsiteX4" fmla="*/ 0 w 2272420"/>
                  <a:gd name="connsiteY4" fmla="*/ 0 h 1231271"/>
                  <a:gd name="connsiteX0" fmla="*/ 2480649 w 2480649"/>
                  <a:gd name="connsiteY0" fmla="*/ 1059255 h 1059255"/>
                  <a:gd name="connsiteX1" fmla="*/ 1828799 w 2480649"/>
                  <a:gd name="connsiteY1" fmla="*/ 1004934 h 1059255"/>
                  <a:gd name="connsiteX2" fmla="*/ 1068308 w 2480649"/>
                  <a:gd name="connsiteY2" fmla="*/ 778597 h 1059255"/>
                  <a:gd name="connsiteX3" fmla="*/ 497941 w 2480649"/>
                  <a:gd name="connsiteY3" fmla="*/ 479833 h 1059255"/>
                  <a:gd name="connsiteX4" fmla="*/ 0 w 2480649"/>
                  <a:gd name="connsiteY4" fmla="*/ 0 h 1059255"/>
                  <a:gd name="connsiteX0" fmla="*/ 2480649 w 2480649"/>
                  <a:gd name="connsiteY0" fmla="*/ 1059255 h 1059255"/>
                  <a:gd name="connsiteX1" fmla="*/ 1828799 w 2480649"/>
                  <a:gd name="connsiteY1" fmla="*/ 977774 h 1059255"/>
                  <a:gd name="connsiteX2" fmla="*/ 1068308 w 2480649"/>
                  <a:gd name="connsiteY2" fmla="*/ 778597 h 1059255"/>
                  <a:gd name="connsiteX3" fmla="*/ 497941 w 2480649"/>
                  <a:gd name="connsiteY3" fmla="*/ 479833 h 1059255"/>
                  <a:gd name="connsiteX4" fmla="*/ 0 w 2480649"/>
                  <a:gd name="connsiteY4" fmla="*/ 0 h 1059255"/>
                  <a:gd name="connsiteX0" fmla="*/ 2480649 w 2480649"/>
                  <a:gd name="connsiteY0" fmla="*/ 1059255 h 1059255"/>
                  <a:gd name="connsiteX1" fmla="*/ 1810692 w 2480649"/>
                  <a:gd name="connsiteY1" fmla="*/ 1023041 h 1059255"/>
                  <a:gd name="connsiteX2" fmla="*/ 1068308 w 2480649"/>
                  <a:gd name="connsiteY2" fmla="*/ 778597 h 1059255"/>
                  <a:gd name="connsiteX3" fmla="*/ 497941 w 2480649"/>
                  <a:gd name="connsiteY3" fmla="*/ 479833 h 1059255"/>
                  <a:gd name="connsiteX4" fmla="*/ 0 w 2480649"/>
                  <a:gd name="connsiteY4" fmla="*/ 0 h 1059255"/>
                  <a:gd name="connsiteX0" fmla="*/ 2480649 w 2480649"/>
                  <a:gd name="connsiteY0" fmla="*/ 1059255 h 1059255"/>
                  <a:gd name="connsiteX1" fmla="*/ 1810692 w 2480649"/>
                  <a:gd name="connsiteY1" fmla="*/ 1023041 h 1059255"/>
                  <a:gd name="connsiteX2" fmla="*/ 1032094 w 2480649"/>
                  <a:gd name="connsiteY2" fmla="*/ 914399 h 1059255"/>
                  <a:gd name="connsiteX3" fmla="*/ 497941 w 2480649"/>
                  <a:gd name="connsiteY3" fmla="*/ 479833 h 1059255"/>
                  <a:gd name="connsiteX4" fmla="*/ 0 w 2480649"/>
                  <a:gd name="connsiteY4" fmla="*/ 0 h 1059255"/>
                  <a:gd name="connsiteX0" fmla="*/ 2480649 w 2480649"/>
                  <a:gd name="connsiteY0" fmla="*/ 1059255 h 1059255"/>
                  <a:gd name="connsiteX1" fmla="*/ 1810692 w 2480649"/>
                  <a:gd name="connsiteY1" fmla="*/ 1023041 h 1059255"/>
                  <a:gd name="connsiteX2" fmla="*/ 1032094 w 2480649"/>
                  <a:gd name="connsiteY2" fmla="*/ 914399 h 1059255"/>
                  <a:gd name="connsiteX3" fmla="*/ 452674 w 2480649"/>
                  <a:gd name="connsiteY3" fmla="*/ 651849 h 1059255"/>
                  <a:gd name="connsiteX4" fmla="*/ 0 w 2480649"/>
                  <a:gd name="connsiteY4" fmla="*/ 0 h 1059255"/>
                  <a:gd name="connsiteX0" fmla="*/ 2534969 w 2534969"/>
                  <a:gd name="connsiteY0" fmla="*/ 778597 h 778597"/>
                  <a:gd name="connsiteX1" fmla="*/ 1865012 w 2534969"/>
                  <a:gd name="connsiteY1" fmla="*/ 742383 h 778597"/>
                  <a:gd name="connsiteX2" fmla="*/ 1086414 w 2534969"/>
                  <a:gd name="connsiteY2" fmla="*/ 633741 h 778597"/>
                  <a:gd name="connsiteX3" fmla="*/ 506994 w 2534969"/>
                  <a:gd name="connsiteY3" fmla="*/ 371191 h 778597"/>
                  <a:gd name="connsiteX4" fmla="*/ 0 w 2534969"/>
                  <a:gd name="connsiteY4" fmla="*/ 0 h 778597"/>
                  <a:gd name="connsiteX0" fmla="*/ 2534969 w 2534969"/>
                  <a:gd name="connsiteY0" fmla="*/ 778597 h 778597"/>
                  <a:gd name="connsiteX1" fmla="*/ 1865012 w 2534969"/>
                  <a:gd name="connsiteY1" fmla="*/ 715223 h 778597"/>
                  <a:gd name="connsiteX2" fmla="*/ 1086414 w 2534969"/>
                  <a:gd name="connsiteY2" fmla="*/ 633741 h 778597"/>
                  <a:gd name="connsiteX3" fmla="*/ 506994 w 2534969"/>
                  <a:gd name="connsiteY3" fmla="*/ 371191 h 778597"/>
                  <a:gd name="connsiteX4" fmla="*/ 0 w 2534969"/>
                  <a:gd name="connsiteY4" fmla="*/ 0 h 778597"/>
                  <a:gd name="connsiteX0" fmla="*/ 2534969 w 2534969"/>
                  <a:gd name="connsiteY0" fmla="*/ 778597 h 778597"/>
                  <a:gd name="connsiteX1" fmla="*/ 1865012 w 2534969"/>
                  <a:gd name="connsiteY1" fmla="*/ 715223 h 778597"/>
                  <a:gd name="connsiteX2" fmla="*/ 1086414 w 2534969"/>
                  <a:gd name="connsiteY2" fmla="*/ 552260 h 778597"/>
                  <a:gd name="connsiteX3" fmla="*/ 506994 w 2534969"/>
                  <a:gd name="connsiteY3" fmla="*/ 371191 h 778597"/>
                  <a:gd name="connsiteX4" fmla="*/ 0 w 2534969"/>
                  <a:gd name="connsiteY4" fmla="*/ 0 h 778597"/>
                  <a:gd name="connsiteX0" fmla="*/ 2534969 w 2534969"/>
                  <a:gd name="connsiteY0" fmla="*/ 778597 h 778597"/>
                  <a:gd name="connsiteX1" fmla="*/ 1865012 w 2534969"/>
                  <a:gd name="connsiteY1" fmla="*/ 715223 h 778597"/>
                  <a:gd name="connsiteX2" fmla="*/ 1086414 w 2534969"/>
                  <a:gd name="connsiteY2" fmla="*/ 552260 h 778597"/>
                  <a:gd name="connsiteX3" fmla="*/ 525101 w 2534969"/>
                  <a:gd name="connsiteY3" fmla="*/ 344030 h 778597"/>
                  <a:gd name="connsiteX4" fmla="*/ 0 w 2534969"/>
                  <a:gd name="connsiteY4" fmla="*/ 0 h 778597"/>
                  <a:gd name="connsiteX0" fmla="*/ 2534969 w 2534969"/>
                  <a:gd name="connsiteY0" fmla="*/ 832917 h 832917"/>
                  <a:gd name="connsiteX1" fmla="*/ 1865012 w 2534969"/>
                  <a:gd name="connsiteY1" fmla="*/ 769543 h 832917"/>
                  <a:gd name="connsiteX2" fmla="*/ 1086414 w 2534969"/>
                  <a:gd name="connsiteY2" fmla="*/ 606580 h 832917"/>
                  <a:gd name="connsiteX3" fmla="*/ 525101 w 2534969"/>
                  <a:gd name="connsiteY3" fmla="*/ 398350 h 832917"/>
                  <a:gd name="connsiteX4" fmla="*/ 0 w 2534969"/>
                  <a:gd name="connsiteY4" fmla="*/ 0 h 832917"/>
                  <a:gd name="connsiteX0" fmla="*/ 2534969 w 2534969"/>
                  <a:gd name="connsiteY0" fmla="*/ 832917 h 832917"/>
                  <a:gd name="connsiteX1" fmla="*/ 1862472 w 2534969"/>
                  <a:gd name="connsiteY1" fmla="*/ 805103 h 832917"/>
                  <a:gd name="connsiteX2" fmla="*/ 1086414 w 2534969"/>
                  <a:gd name="connsiteY2" fmla="*/ 606580 h 832917"/>
                  <a:gd name="connsiteX3" fmla="*/ 525101 w 2534969"/>
                  <a:gd name="connsiteY3" fmla="*/ 398350 h 832917"/>
                  <a:gd name="connsiteX4" fmla="*/ 0 w 2534969"/>
                  <a:gd name="connsiteY4" fmla="*/ 0 h 832917"/>
                  <a:gd name="connsiteX0" fmla="*/ 2534969 w 2534969"/>
                  <a:gd name="connsiteY0" fmla="*/ 832917 h 832917"/>
                  <a:gd name="connsiteX1" fmla="*/ 1862472 w 2534969"/>
                  <a:gd name="connsiteY1" fmla="*/ 789863 h 832917"/>
                  <a:gd name="connsiteX2" fmla="*/ 1086414 w 2534969"/>
                  <a:gd name="connsiteY2" fmla="*/ 606580 h 832917"/>
                  <a:gd name="connsiteX3" fmla="*/ 525101 w 2534969"/>
                  <a:gd name="connsiteY3" fmla="*/ 398350 h 832917"/>
                  <a:gd name="connsiteX4" fmla="*/ 0 w 2534969"/>
                  <a:gd name="connsiteY4" fmla="*/ 0 h 832917"/>
                  <a:gd name="connsiteX0" fmla="*/ 2534969 w 2534969"/>
                  <a:gd name="connsiteY0" fmla="*/ 832917 h 832917"/>
                  <a:gd name="connsiteX1" fmla="*/ 1862472 w 2534969"/>
                  <a:gd name="connsiteY1" fmla="*/ 789863 h 832917"/>
                  <a:gd name="connsiteX2" fmla="*/ 1185474 w 2534969"/>
                  <a:gd name="connsiteY2" fmla="*/ 692940 h 832917"/>
                  <a:gd name="connsiteX3" fmla="*/ 525101 w 2534969"/>
                  <a:gd name="connsiteY3" fmla="*/ 398350 h 832917"/>
                  <a:gd name="connsiteX4" fmla="*/ 0 w 2534969"/>
                  <a:gd name="connsiteY4" fmla="*/ 0 h 832917"/>
                  <a:gd name="connsiteX0" fmla="*/ 2534969 w 2534969"/>
                  <a:gd name="connsiteY0" fmla="*/ 832917 h 832917"/>
                  <a:gd name="connsiteX1" fmla="*/ 1862472 w 2534969"/>
                  <a:gd name="connsiteY1" fmla="*/ 789863 h 832917"/>
                  <a:gd name="connsiteX2" fmla="*/ 1185474 w 2534969"/>
                  <a:gd name="connsiteY2" fmla="*/ 692940 h 832917"/>
                  <a:gd name="connsiteX3" fmla="*/ 441281 w 2534969"/>
                  <a:gd name="connsiteY3" fmla="*/ 545670 h 832917"/>
                  <a:gd name="connsiteX4" fmla="*/ 0 w 2534969"/>
                  <a:gd name="connsiteY4" fmla="*/ 0 h 832917"/>
                  <a:gd name="connsiteX0" fmla="*/ 2534969 w 2534969"/>
                  <a:gd name="connsiteY0" fmla="*/ 832917 h 832917"/>
                  <a:gd name="connsiteX1" fmla="*/ 1862472 w 2534969"/>
                  <a:gd name="connsiteY1" fmla="*/ 789863 h 832917"/>
                  <a:gd name="connsiteX2" fmla="*/ 1185474 w 2534969"/>
                  <a:gd name="connsiteY2" fmla="*/ 710720 h 832917"/>
                  <a:gd name="connsiteX3" fmla="*/ 441281 w 2534969"/>
                  <a:gd name="connsiteY3" fmla="*/ 545670 h 832917"/>
                  <a:gd name="connsiteX4" fmla="*/ 0 w 2534969"/>
                  <a:gd name="connsiteY4" fmla="*/ 0 h 832917"/>
                  <a:gd name="connsiteX0" fmla="*/ 2534969 w 2534969"/>
                  <a:gd name="connsiteY0" fmla="*/ 832917 h 832917"/>
                  <a:gd name="connsiteX1" fmla="*/ 1862472 w 2534969"/>
                  <a:gd name="connsiteY1" fmla="*/ 789863 h 832917"/>
                  <a:gd name="connsiteX2" fmla="*/ 1185474 w 2534969"/>
                  <a:gd name="connsiteY2" fmla="*/ 710720 h 832917"/>
                  <a:gd name="connsiteX3" fmla="*/ 441281 w 2534969"/>
                  <a:gd name="connsiteY3" fmla="*/ 545670 h 832917"/>
                  <a:gd name="connsiteX4" fmla="*/ 0 w 2534969"/>
                  <a:gd name="connsiteY4" fmla="*/ 0 h 832917"/>
                  <a:gd name="connsiteX0" fmla="*/ 2534969 w 2534969"/>
                  <a:gd name="connsiteY0" fmla="*/ 832917 h 832917"/>
                  <a:gd name="connsiteX1" fmla="*/ 1862472 w 2534969"/>
                  <a:gd name="connsiteY1" fmla="*/ 789863 h 832917"/>
                  <a:gd name="connsiteX2" fmla="*/ 1185474 w 2534969"/>
                  <a:gd name="connsiteY2" fmla="*/ 723420 h 832917"/>
                  <a:gd name="connsiteX3" fmla="*/ 441281 w 2534969"/>
                  <a:gd name="connsiteY3" fmla="*/ 545670 h 832917"/>
                  <a:gd name="connsiteX4" fmla="*/ 0 w 2534969"/>
                  <a:gd name="connsiteY4" fmla="*/ 0 h 832917"/>
                  <a:gd name="connsiteX0" fmla="*/ 2534969 w 2534969"/>
                  <a:gd name="connsiteY0" fmla="*/ 832917 h 832917"/>
                  <a:gd name="connsiteX1" fmla="*/ 1862472 w 2534969"/>
                  <a:gd name="connsiteY1" fmla="*/ 789863 h 832917"/>
                  <a:gd name="connsiteX2" fmla="*/ 1185474 w 2534969"/>
                  <a:gd name="connsiteY2" fmla="*/ 723420 h 832917"/>
                  <a:gd name="connsiteX3" fmla="*/ 423501 w 2534969"/>
                  <a:gd name="connsiteY3" fmla="*/ 565990 h 832917"/>
                  <a:gd name="connsiteX4" fmla="*/ 0 w 2534969"/>
                  <a:gd name="connsiteY4" fmla="*/ 0 h 832917"/>
                  <a:gd name="connsiteX0" fmla="*/ 2590849 w 2590849"/>
                  <a:gd name="connsiteY0" fmla="*/ 705917 h 705917"/>
                  <a:gd name="connsiteX1" fmla="*/ 1918352 w 2590849"/>
                  <a:gd name="connsiteY1" fmla="*/ 662863 h 705917"/>
                  <a:gd name="connsiteX2" fmla="*/ 1241354 w 2590849"/>
                  <a:gd name="connsiteY2" fmla="*/ 596420 h 705917"/>
                  <a:gd name="connsiteX3" fmla="*/ 479381 w 2590849"/>
                  <a:gd name="connsiteY3" fmla="*/ 438990 h 705917"/>
                  <a:gd name="connsiteX4" fmla="*/ 0 w 2590849"/>
                  <a:gd name="connsiteY4" fmla="*/ 0 h 705917"/>
                  <a:gd name="connsiteX0" fmla="*/ 2590849 w 2590849"/>
                  <a:gd name="connsiteY0" fmla="*/ 705917 h 705917"/>
                  <a:gd name="connsiteX1" fmla="*/ 1918352 w 2590849"/>
                  <a:gd name="connsiteY1" fmla="*/ 662863 h 705917"/>
                  <a:gd name="connsiteX2" fmla="*/ 1241354 w 2590849"/>
                  <a:gd name="connsiteY2" fmla="*/ 596420 h 705917"/>
                  <a:gd name="connsiteX3" fmla="*/ 494621 w 2590849"/>
                  <a:gd name="connsiteY3" fmla="*/ 416130 h 705917"/>
                  <a:gd name="connsiteX4" fmla="*/ 0 w 2590849"/>
                  <a:gd name="connsiteY4" fmla="*/ 0 h 705917"/>
                  <a:gd name="connsiteX0" fmla="*/ 2590849 w 2590849"/>
                  <a:gd name="connsiteY0" fmla="*/ 705917 h 705917"/>
                  <a:gd name="connsiteX1" fmla="*/ 1920257 w 2590849"/>
                  <a:gd name="connsiteY1" fmla="*/ 672388 h 705917"/>
                  <a:gd name="connsiteX2" fmla="*/ 1241354 w 2590849"/>
                  <a:gd name="connsiteY2" fmla="*/ 596420 h 705917"/>
                  <a:gd name="connsiteX3" fmla="*/ 494621 w 2590849"/>
                  <a:gd name="connsiteY3" fmla="*/ 416130 h 705917"/>
                  <a:gd name="connsiteX4" fmla="*/ 0 w 2590849"/>
                  <a:gd name="connsiteY4" fmla="*/ 0 h 705917"/>
                  <a:gd name="connsiteX0" fmla="*/ 2590849 w 2590849"/>
                  <a:gd name="connsiteY0" fmla="*/ 705917 h 705917"/>
                  <a:gd name="connsiteX1" fmla="*/ 1920257 w 2590849"/>
                  <a:gd name="connsiteY1" fmla="*/ 672388 h 705917"/>
                  <a:gd name="connsiteX2" fmla="*/ 1235639 w 2590849"/>
                  <a:gd name="connsiteY2" fmla="*/ 645950 h 705917"/>
                  <a:gd name="connsiteX3" fmla="*/ 494621 w 2590849"/>
                  <a:gd name="connsiteY3" fmla="*/ 416130 h 705917"/>
                  <a:gd name="connsiteX4" fmla="*/ 0 w 2590849"/>
                  <a:gd name="connsiteY4" fmla="*/ 0 h 705917"/>
                  <a:gd name="connsiteX0" fmla="*/ 2590849 w 2590849"/>
                  <a:gd name="connsiteY0" fmla="*/ 705917 h 705917"/>
                  <a:gd name="connsiteX1" fmla="*/ 1920257 w 2590849"/>
                  <a:gd name="connsiteY1" fmla="*/ 672388 h 705917"/>
                  <a:gd name="connsiteX2" fmla="*/ 1235639 w 2590849"/>
                  <a:gd name="connsiteY2" fmla="*/ 645950 h 705917"/>
                  <a:gd name="connsiteX3" fmla="*/ 464141 w 2590849"/>
                  <a:gd name="connsiteY3" fmla="*/ 555195 h 705917"/>
                  <a:gd name="connsiteX4" fmla="*/ 0 w 2590849"/>
                  <a:gd name="connsiteY4" fmla="*/ 0 h 705917"/>
                  <a:gd name="connsiteX0" fmla="*/ 2590849 w 2590849"/>
                  <a:gd name="connsiteY0" fmla="*/ 705917 h 705917"/>
                  <a:gd name="connsiteX1" fmla="*/ 1920257 w 2590849"/>
                  <a:gd name="connsiteY1" fmla="*/ 672388 h 705917"/>
                  <a:gd name="connsiteX2" fmla="*/ 1233734 w 2590849"/>
                  <a:gd name="connsiteY2" fmla="*/ 653570 h 705917"/>
                  <a:gd name="connsiteX3" fmla="*/ 464141 w 2590849"/>
                  <a:gd name="connsiteY3" fmla="*/ 555195 h 705917"/>
                  <a:gd name="connsiteX4" fmla="*/ 0 w 2590849"/>
                  <a:gd name="connsiteY4" fmla="*/ 0 h 705917"/>
                  <a:gd name="connsiteX0" fmla="*/ 2590849 w 2590849"/>
                  <a:gd name="connsiteY0" fmla="*/ 705917 h 705917"/>
                  <a:gd name="connsiteX1" fmla="*/ 1920257 w 2590849"/>
                  <a:gd name="connsiteY1" fmla="*/ 672388 h 705917"/>
                  <a:gd name="connsiteX2" fmla="*/ 1233734 w 2590849"/>
                  <a:gd name="connsiteY2" fmla="*/ 653570 h 705917"/>
                  <a:gd name="connsiteX3" fmla="*/ 464141 w 2590849"/>
                  <a:gd name="connsiteY3" fmla="*/ 555195 h 705917"/>
                  <a:gd name="connsiteX4" fmla="*/ 0 w 2590849"/>
                  <a:gd name="connsiteY4" fmla="*/ 0 h 705917"/>
                  <a:gd name="connsiteX0" fmla="*/ 2634664 w 2634664"/>
                  <a:gd name="connsiteY0" fmla="*/ 503987 h 503987"/>
                  <a:gd name="connsiteX1" fmla="*/ 1964072 w 2634664"/>
                  <a:gd name="connsiteY1" fmla="*/ 470458 h 503987"/>
                  <a:gd name="connsiteX2" fmla="*/ 1277549 w 2634664"/>
                  <a:gd name="connsiteY2" fmla="*/ 451640 h 503987"/>
                  <a:gd name="connsiteX3" fmla="*/ 507956 w 2634664"/>
                  <a:gd name="connsiteY3" fmla="*/ 353265 h 503987"/>
                  <a:gd name="connsiteX4" fmla="*/ 0 w 2634664"/>
                  <a:gd name="connsiteY4" fmla="*/ 0 h 503987"/>
                  <a:gd name="connsiteX0" fmla="*/ 2634664 w 2634664"/>
                  <a:gd name="connsiteY0" fmla="*/ 503987 h 503987"/>
                  <a:gd name="connsiteX1" fmla="*/ 1964072 w 2634664"/>
                  <a:gd name="connsiteY1" fmla="*/ 470458 h 503987"/>
                  <a:gd name="connsiteX2" fmla="*/ 1277549 w 2634664"/>
                  <a:gd name="connsiteY2" fmla="*/ 451640 h 503987"/>
                  <a:gd name="connsiteX3" fmla="*/ 507956 w 2634664"/>
                  <a:gd name="connsiteY3" fmla="*/ 353265 h 503987"/>
                  <a:gd name="connsiteX4" fmla="*/ 0 w 2634664"/>
                  <a:gd name="connsiteY4" fmla="*/ 0 h 503987"/>
                  <a:gd name="connsiteX0" fmla="*/ 2728009 w 2728009"/>
                  <a:gd name="connsiteY0" fmla="*/ 229667 h 229667"/>
                  <a:gd name="connsiteX1" fmla="*/ 2057417 w 2728009"/>
                  <a:gd name="connsiteY1" fmla="*/ 196138 h 229667"/>
                  <a:gd name="connsiteX2" fmla="*/ 1370894 w 2728009"/>
                  <a:gd name="connsiteY2" fmla="*/ 177320 h 229667"/>
                  <a:gd name="connsiteX3" fmla="*/ 601301 w 2728009"/>
                  <a:gd name="connsiteY3" fmla="*/ 78945 h 229667"/>
                  <a:gd name="connsiteX4" fmla="*/ 0 w 2728009"/>
                  <a:gd name="connsiteY4" fmla="*/ 0 h 229667"/>
                  <a:gd name="connsiteX0" fmla="*/ 2728009 w 2728009"/>
                  <a:gd name="connsiteY0" fmla="*/ 229667 h 229667"/>
                  <a:gd name="connsiteX1" fmla="*/ 2057417 w 2728009"/>
                  <a:gd name="connsiteY1" fmla="*/ 196138 h 229667"/>
                  <a:gd name="connsiteX2" fmla="*/ 1370894 w 2728009"/>
                  <a:gd name="connsiteY2" fmla="*/ 177320 h 229667"/>
                  <a:gd name="connsiteX3" fmla="*/ 597491 w 2728009"/>
                  <a:gd name="connsiteY3" fmla="*/ 107520 h 229667"/>
                  <a:gd name="connsiteX4" fmla="*/ 0 w 2728009"/>
                  <a:gd name="connsiteY4" fmla="*/ 0 h 229667"/>
                  <a:gd name="connsiteX0" fmla="*/ 2728009 w 2728009"/>
                  <a:gd name="connsiteY0" fmla="*/ 229667 h 229667"/>
                  <a:gd name="connsiteX1" fmla="*/ 2057417 w 2728009"/>
                  <a:gd name="connsiteY1" fmla="*/ 196138 h 229667"/>
                  <a:gd name="connsiteX2" fmla="*/ 1370894 w 2728009"/>
                  <a:gd name="connsiteY2" fmla="*/ 177320 h 229667"/>
                  <a:gd name="connsiteX3" fmla="*/ 597491 w 2728009"/>
                  <a:gd name="connsiteY3" fmla="*/ 107520 h 229667"/>
                  <a:gd name="connsiteX4" fmla="*/ 0 w 2728009"/>
                  <a:gd name="connsiteY4" fmla="*/ 0 h 229667"/>
                  <a:gd name="connsiteX0" fmla="*/ 2728009 w 2728009"/>
                  <a:gd name="connsiteY0" fmla="*/ 229667 h 229667"/>
                  <a:gd name="connsiteX1" fmla="*/ 2057417 w 2728009"/>
                  <a:gd name="connsiteY1" fmla="*/ 196138 h 229667"/>
                  <a:gd name="connsiteX2" fmla="*/ 1370894 w 2728009"/>
                  <a:gd name="connsiteY2" fmla="*/ 177320 h 229667"/>
                  <a:gd name="connsiteX3" fmla="*/ 597491 w 2728009"/>
                  <a:gd name="connsiteY3" fmla="*/ 107520 h 229667"/>
                  <a:gd name="connsiteX4" fmla="*/ 0 w 2728009"/>
                  <a:gd name="connsiteY4" fmla="*/ 0 h 229667"/>
                  <a:gd name="connsiteX0" fmla="*/ 2728009 w 2728009"/>
                  <a:gd name="connsiteY0" fmla="*/ 229667 h 229667"/>
                  <a:gd name="connsiteX1" fmla="*/ 2057417 w 2728009"/>
                  <a:gd name="connsiteY1" fmla="*/ 196138 h 229667"/>
                  <a:gd name="connsiteX2" fmla="*/ 1370894 w 2728009"/>
                  <a:gd name="connsiteY2" fmla="*/ 177320 h 229667"/>
                  <a:gd name="connsiteX3" fmla="*/ 599396 w 2728009"/>
                  <a:gd name="connsiteY3" fmla="*/ 118950 h 229667"/>
                  <a:gd name="connsiteX4" fmla="*/ 0 w 2728009"/>
                  <a:gd name="connsiteY4" fmla="*/ 0 h 229667"/>
                  <a:gd name="connsiteX0" fmla="*/ 2714674 w 2714674"/>
                  <a:gd name="connsiteY0" fmla="*/ 262052 h 262052"/>
                  <a:gd name="connsiteX1" fmla="*/ 2044082 w 2714674"/>
                  <a:gd name="connsiteY1" fmla="*/ 228523 h 262052"/>
                  <a:gd name="connsiteX2" fmla="*/ 1357559 w 2714674"/>
                  <a:gd name="connsiteY2" fmla="*/ 209705 h 262052"/>
                  <a:gd name="connsiteX3" fmla="*/ 586061 w 2714674"/>
                  <a:gd name="connsiteY3" fmla="*/ 151335 h 262052"/>
                  <a:gd name="connsiteX4" fmla="*/ 0 w 2714674"/>
                  <a:gd name="connsiteY4" fmla="*/ 0 h 262052"/>
                  <a:gd name="connsiteX0" fmla="*/ 2714674 w 2714674"/>
                  <a:gd name="connsiteY0" fmla="*/ 262052 h 262052"/>
                  <a:gd name="connsiteX1" fmla="*/ 2044082 w 2714674"/>
                  <a:gd name="connsiteY1" fmla="*/ 228523 h 262052"/>
                  <a:gd name="connsiteX2" fmla="*/ 1357559 w 2714674"/>
                  <a:gd name="connsiteY2" fmla="*/ 209705 h 262052"/>
                  <a:gd name="connsiteX3" fmla="*/ 586061 w 2714674"/>
                  <a:gd name="connsiteY3" fmla="*/ 151335 h 262052"/>
                  <a:gd name="connsiteX4" fmla="*/ 0 w 2714674"/>
                  <a:gd name="connsiteY4" fmla="*/ 0 h 262052"/>
                  <a:gd name="connsiteX0" fmla="*/ 2714674 w 2714674"/>
                  <a:gd name="connsiteY0" fmla="*/ 262052 h 262052"/>
                  <a:gd name="connsiteX1" fmla="*/ 2044082 w 2714674"/>
                  <a:gd name="connsiteY1" fmla="*/ 228523 h 262052"/>
                  <a:gd name="connsiteX2" fmla="*/ 1357559 w 2714674"/>
                  <a:gd name="connsiteY2" fmla="*/ 209705 h 262052"/>
                  <a:gd name="connsiteX3" fmla="*/ 586061 w 2714674"/>
                  <a:gd name="connsiteY3" fmla="*/ 157050 h 262052"/>
                  <a:gd name="connsiteX4" fmla="*/ 0 w 2714674"/>
                  <a:gd name="connsiteY4" fmla="*/ 0 h 262052"/>
                  <a:gd name="connsiteX0" fmla="*/ 2714674 w 2714674"/>
                  <a:gd name="connsiteY0" fmla="*/ 262052 h 262052"/>
                  <a:gd name="connsiteX1" fmla="*/ 2044082 w 2714674"/>
                  <a:gd name="connsiteY1" fmla="*/ 228523 h 262052"/>
                  <a:gd name="connsiteX2" fmla="*/ 1357559 w 2714674"/>
                  <a:gd name="connsiteY2" fmla="*/ 209705 h 262052"/>
                  <a:gd name="connsiteX3" fmla="*/ 586061 w 2714674"/>
                  <a:gd name="connsiteY3" fmla="*/ 157050 h 262052"/>
                  <a:gd name="connsiteX4" fmla="*/ 0 w 2714674"/>
                  <a:gd name="connsiteY4" fmla="*/ 0 h 262052"/>
                  <a:gd name="connsiteX0" fmla="*/ 2714674 w 2714674"/>
                  <a:gd name="connsiteY0" fmla="*/ 262052 h 262052"/>
                  <a:gd name="connsiteX1" fmla="*/ 2044082 w 2714674"/>
                  <a:gd name="connsiteY1" fmla="*/ 228523 h 262052"/>
                  <a:gd name="connsiteX2" fmla="*/ 1357559 w 2714674"/>
                  <a:gd name="connsiteY2" fmla="*/ 209705 h 262052"/>
                  <a:gd name="connsiteX3" fmla="*/ 584156 w 2714674"/>
                  <a:gd name="connsiteY3" fmla="*/ 164670 h 262052"/>
                  <a:gd name="connsiteX4" fmla="*/ 0 w 2714674"/>
                  <a:gd name="connsiteY4" fmla="*/ 0 h 262052"/>
                  <a:gd name="connsiteX0" fmla="*/ 2714674 w 2714674"/>
                  <a:gd name="connsiteY0" fmla="*/ 262052 h 262052"/>
                  <a:gd name="connsiteX1" fmla="*/ 2044082 w 2714674"/>
                  <a:gd name="connsiteY1" fmla="*/ 228523 h 262052"/>
                  <a:gd name="connsiteX2" fmla="*/ 1357559 w 2714674"/>
                  <a:gd name="connsiteY2" fmla="*/ 215420 h 262052"/>
                  <a:gd name="connsiteX3" fmla="*/ 584156 w 2714674"/>
                  <a:gd name="connsiteY3" fmla="*/ 164670 h 262052"/>
                  <a:gd name="connsiteX4" fmla="*/ 0 w 2714674"/>
                  <a:gd name="connsiteY4" fmla="*/ 0 h 262052"/>
                  <a:gd name="connsiteX0" fmla="*/ 2714674 w 2714674"/>
                  <a:gd name="connsiteY0" fmla="*/ 262052 h 262052"/>
                  <a:gd name="connsiteX1" fmla="*/ 2044082 w 2714674"/>
                  <a:gd name="connsiteY1" fmla="*/ 228523 h 262052"/>
                  <a:gd name="connsiteX2" fmla="*/ 1357559 w 2714674"/>
                  <a:gd name="connsiteY2" fmla="*/ 215420 h 262052"/>
                  <a:gd name="connsiteX3" fmla="*/ 584156 w 2714674"/>
                  <a:gd name="connsiteY3" fmla="*/ 164670 h 262052"/>
                  <a:gd name="connsiteX4" fmla="*/ 0 w 2714674"/>
                  <a:gd name="connsiteY4" fmla="*/ 0 h 262052"/>
                  <a:gd name="connsiteX0" fmla="*/ 2714674 w 2714674"/>
                  <a:gd name="connsiteY0" fmla="*/ 262052 h 262052"/>
                  <a:gd name="connsiteX1" fmla="*/ 2044082 w 2714674"/>
                  <a:gd name="connsiteY1" fmla="*/ 228523 h 262052"/>
                  <a:gd name="connsiteX2" fmla="*/ 1357559 w 2714674"/>
                  <a:gd name="connsiteY2" fmla="*/ 215420 h 262052"/>
                  <a:gd name="connsiteX3" fmla="*/ 584156 w 2714674"/>
                  <a:gd name="connsiteY3" fmla="*/ 164670 h 262052"/>
                  <a:gd name="connsiteX4" fmla="*/ 0 w 2714674"/>
                  <a:gd name="connsiteY4" fmla="*/ 0 h 262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74" h="262052">
                    <a:moveTo>
                      <a:pt x="2714674" y="262052"/>
                    </a:moveTo>
                    <a:cubicBezTo>
                      <a:pt x="2504935" y="233382"/>
                      <a:pt x="2270268" y="236295"/>
                      <a:pt x="2044082" y="228523"/>
                    </a:cubicBezTo>
                    <a:cubicBezTo>
                      <a:pt x="1817896" y="220751"/>
                      <a:pt x="1598975" y="224157"/>
                      <a:pt x="1357559" y="215420"/>
                    </a:cubicBezTo>
                    <a:cubicBezTo>
                      <a:pt x="1116143" y="206683"/>
                      <a:pt x="832958" y="212638"/>
                      <a:pt x="584156" y="164670"/>
                    </a:cubicBezTo>
                    <a:cubicBezTo>
                      <a:pt x="360119" y="131942"/>
                      <a:pt x="272189" y="92477"/>
                      <a:pt x="0" y="0"/>
                    </a:cubicBezTo>
                  </a:path>
                </a:pathLst>
              </a:custGeom>
              <a:ln w="22225" cmpd="sng">
                <a:prstDash val="sysDash"/>
              </a:ln>
            </p:spPr>
            <p:style>
              <a:lnRef idx="1">
                <a:schemeClr val="dk1"/>
              </a:lnRef>
              <a:fillRef idx="0">
                <a:schemeClr val="dk1"/>
              </a:fillRef>
              <a:effectRef idx="0">
                <a:schemeClr val="dk1"/>
              </a:effectRef>
              <a:fontRef idx="minor">
                <a:schemeClr val="tx1"/>
              </a:fontRef>
            </p:style>
            <p:txBody>
              <a:bodyPr rtlCol="0" anchor="ctr"/>
              <a:lstStyle/>
              <a:p>
                <a:pPr algn="ctr"/>
                <a:endParaRPr lang="de-DE">
                  <a:latin typeface="Calibri" pitchFamily="34" charset="0"/>
                </a:endParaRPr>
              </a:p>
            </p:txBody>
          </p:sp>
          <p:sp>
            <p:nvSpPr>
              <p:cNvPr id="43" name="Textfeld 42"/>
              <p:cNvSpPr txBox="1"/>
              <p:nvPr/>
            </p:nvSpPr>
            <p:spPr>
              <a:xfrm>
                <a:off x="971600" y="3294276"/>
                <a:ext cx="288032" cy="461665"/>
              </a:xfrm>
              <a:prstGeom prst="rect">
                <a:avLst/>
              </a:prstGeom>
              <a:noFill/>
            </p:spPr>
            <p:txBody>
              <a:bodyPr wrap="square" rtlCol="0">
                <a:spAutoFit/>
              </a:bodyPr>
              <a:lstStyle/>
              <a:p>
                <a:r>
                  <a:rPr lang="de-DE" dirty="0" smtClean="0">
                    <a:latin typeface="Calibri" pitchFamily="34" charset="0"/>
                  </a:rPr>
                  <a:t>?</a:t>
                </a:r>
                <a:endParaRPr lang="de-DE" dirty="0">
                  <a:latin typeface="Calibri" pitchFamily="34" charset="0"/>
                </a:endParaRPr>
              </a:p>
            </p:txBody>
          </p:sp>
          <p:sp>
            <p:nvSpPr>
              <p:cNvPr id="44" name="Textfeld 43"/>
              <p:cNvSpPr txBox="1"/>
              <p:nvPr/>
            </p:nvSpPr>
            <p:spPr>
              <a:xfrm>
                <a:off x="973840" y="4186930"/>
                <a:ext cx="288032" cy="461665"/>
              </a:xfrm>
              <a:prstGeom prst="rect">
                <a:avLst/>
              </a:prstGeom>
              <a:noFill/>
            </p:spPr>
            <p:txBody>
              <a:bodyPr wrap="square" rtlCol="0">
                <a:spAutoFit/>
              </a:bodyPr>
              <a:lstStyle/>
              <a:p>
                <a:r>
                  <a:rPr lang="de-DE" dirty="0" smtClean="0">
                    <a:latin typeface="Calibri" pitchFamily="34" charset="0"/>
                  </a:rPr>
                  <a:t>?</a:t>
                </a:r>
                <a:endParaRPr lang="de-DE" dirty="0">
                  <a:latin typeface="Calibri" pitchFamily="34" charset="0"/>
                </a:endParaRPr>
              </a:p>
            </p:txBody>
          </p:sp>
        </p:grpSp>
        <p:sp>
          <p:nvSpPr>
            <p:cNvPr id="9" name="Rechteck 8"/>
            <p:cNvSpPr/>
            <p:nvPr/>
          </p:nvSpPr>
          <p:spPr>
            <a:xfrm>
              <a:off x="-20192" y="5506184"/>
              <a:ext cx="1177182" cy="369332"/>
            </a:xfrm>
            <a:prstGeom prst="rect">
              <a:avLst/>
            </a:prstGeom>
          </p:spPr>
          <p:txBody>
            <a:bodyPr wrap="none">
              <a:spAutoFit/>
            </a:bodyPr>
            <a:lstStyle/>
            <a:p>
              <a:pPr algn="ctr"/>
              <a:r>
                <a:rPr lang="en-US" sz="1800" smtClean="0">
                  <a:latin typeface="Calibri" pitchFamily="34" charset="0"/>
                </a:rPr>
                <a:t>RV climate</a:t>
              </a:r>
              <a:endParaRPr lang="en-US" sz="1800">
                <a:latin typeface="Calibri" pitchFamily="34" charset="0"/>
              </a:endParaRPr>
            </a:p>
          </p:txBody>
        </p:sp>
        <p:cxnSp>
          <p:nvCxnSpPr>
            <p:cNvPr id="10" name="Gerade Verbindung 9"/>
            <p:cNvCxnSpPr/>
            <p:nvPr/>
          </p:nvCxnSpPr>
          <p:spPr>
            <a:xfrm>
              <a:off x="1002844" y="5849874"/>
              <a:ext cx="6984776" cy="0"/>
            </a:xfrm>
            <a:prstGeom prst="line">
              <a:avLst/>
            </a:prstGeom>
          </p:spPr>
          <p:style>
            <a:lnRef idx="1">
              <a:schemeClr val="dk1"/>
            </a:lnRef>
            <a:fillRef idx="0">
              <a:schemeClr val="dk1"/>
            </a:fillRef>
            <a:effectRef idx="0">
              <a:schemeClr val="dk1"/>
            </a:effectRef>
            <a:fontRef idx="minor">
              <a:schemeClr val="tx1"/>
            </a:fontRef>
          </p:style>
        </p:cxnSp>
        <p:sp>
          <p:nvSpPr>
            <p:cNvPr id="11" name="Freihandform 10"/>
            <p:cNvSpPr/>
            <p:nvPr/>
          </p:nvSpPr>
          <p:spPr>
            <a:xfrm>
              <a:off x="4679012" y="3967934"/>
              <a:ext cx="3421380" cy="1449885"/>
            </a:xfrm>
            <a:custGeom>
              <a:avLst/>
              <a:gdLst>
                <a:gd name="connsiteX0" fmla="*/ 0 w 3406140"/>
                <a:gd name="connsiteY0" fmla="*/ 9532 h 1449712"/>
                <a:gd name="connsiteX1" fmla="*/ 289560 w 3406140"/>
                <a:gd name="connsiteY1" fmla="*/ 9532 h 1449712"/>
                <a:gd name="connsiteX2" fmla="*/ 594360 w 3406140"/>
                <a:gd name="connsiteY2" fmla="*/ 108592 h 1449712"/>
                <a:gd name="connsiteX3" fmla="*/ 1066800 w 3406140"/>
                <a:gd name="connsiteY3" fmla="*/ 451492 h 1449712"/>
                <a:gd name="connsiteX4" fmla="*/ 1463040 w 3406140"/>
                <a:gd name="connsiteY4" fmla="*/ 718192 h 1449712"/>
                <a:gd name="connsiteX5" fmla="*/ 2095500 w 3406140"/>
                <a:gd name="connsiteY5" fmla="*/ 1099192 h 1449712"/>
                <a:gd name="connsiteX6" fmla="*/ 2514600 w 3406140"/>
                <a:gd name="connsiteY6" fmla="*/ 1266832 h 1449712"/>
                <a:gd name="connsiteX7" fmla="*/ 2796540 w 3406140"/>
                <a:gd name="connsiteY7" fmla="*/ 1350652 h 1449712"/>
                <a:gd name="connsiteX8" fmla="*/ 3406140 w 3406140"/>
                <a:gd name="connsiteY8" fmla="*/ 1449712 h 1449712"/>
                <a:gd name="connsiteX9" fmla="*/ 3406140 w 3406140"/>
                <a:gd name="connsiteY9" fmla="*/ 1449712 h 1449712"/>
                <a:gd name="connsiteX0" fmla="*/ 0 w 3421380"/>
                <a:gd name="connsiteY0" fmla="*/ 6073 h 1453873"/>
                <a:gd name="connsiteX1" fmla="*/ 304800 w 3421380"/>
                <a:gd name="connsiteY1" fmla="*/ 13693 h 1453873"/>
                <a:gd name="connsiteX2" fmla="*/ 609600 w 3421380"/>
                <a:gd name="connsiteY2" fmla="*/ 112753 h 1453873"/>
                <a:gd name="connsiteX3" fmla="*/ 1082040 w 3421380"/>
                <a:gd name="connsiteY3" fmla="*/ 455653 h 1453873"/>
                <a:gd name="connsiteX4" fmla="*/ 1478280 w 3421380"/>
                <a:gd name="connsiteY4" fmla="*/ 722353 h 1453873"/>
                <a:gd name="connsiteX5" fmla="*/ 2110740 w 3421380"/>
                <a:gd name="connsiteY5" fmla="*/ 1103353 h 1453873"/>
                <a:gd name="connsiteX6" fmla="*/ 2529840 w 3421380"/>
                <a:gd name="connsiteY6" fmla="*/ 1270993 h 1453873"/>
                <a:gd name="connsiteX7" fmla="*/ 2811780 w 3421380"/>
                <a:gd name="connsiteY7" fmla="*/ 1354813 h 1453873"/>
                <a:gd name="connsiteX8" fmla="*/ 3421380 w 3421380"/>
                <a:gd name="connsiteY8" fmla="*/ 1453873 h 1453873"/>
                <a:gd name="connsiteX9" fmla="*/ 3421380 w 3421380"/>
                <a:gd name="connsiteY9" fmla="*/ 1453873 h 1453873"/>
                <a:gd name="connsiteX0" fmla="*/ 0 w 3421380"/>
                <a:gd name="connsiteY0" fmla="*/ 1761 h 1449561"/>
                <a:gd name="connsiteX1" fmla="*/ 304800 w 3421380"/>
                <a:gd name="connsiteY1" fmla="*/ 33765 h 1449561"/>
                <a:gd name="connsiteX2" fmla="*/ 609600 w 3421380"/>
                <a:gd name="connsiteY2" fmla="*/ 108441 h 1449561"/>
                <a:gd name="connsiteX3" fmla="*/ 1082040 w 3421380"/>
                <a:gd name="connsiteY3" fmla="*/ 451341 h 1449561"/>
                <a:gd name="connsiteX4" fmla="*/ 1478280 w 3421380"/>
                <a:gd name="connsiteY4" fmla="*/ 718041 h 1449561"/>
                <a:gd name="connsiteX5" fmla="*/ 2110740 w 3421380"/>
                <a:gd name="connsiteY5" fmla="*/ 1099041 h 1449561"/>
                <a:gd name="connsiteX6" fmla="*/ 2529840 w 3421380"/>
                <a:gd name="connsiteY6" fmla="*/ 1266681 h 1449561"/>
                <a:gd name="connsiteX7" fmla="*/ 2811780 w 3421380"/>
                <a:gd name="connsiteY7" fmla="*/ 1350501 h 1449561"/>
                <a:gd name="connsiteX8" fmla="*/ 3421380 w 3421380"/>
                <a:gd name="connsiteY8" fmla="*/ 1449561 h 1449561"/>
                <a:gd name="connsiteX9" fmla="*/ 3421380 w 3421380"/>
                <a:gd name="connsiteY9" fmla="*/ 1449561 h 1449561"/>
                <a:gd name="connsiteX0" fmla="*/ 0 w 3421380"/>
                <a:gd name="connsiteY0" fmla="*/ 2085 h 1449885"/>
                <a:gd name="connsiteX1" fmla="*/ 304800 w 3421380"/>
                <a:gd name="connsiteY1" fmla="*/ 34089 h 1449885"/>
                <a:gd name="connsiteX2" fmla="*/ 609600 w 3421380"/>
                <a:gd name="connsiteY2" fmla="*/ 139245 h 1449885"/>
                <a:gd name="connsiteX3" fmla="*/ 1082040 w 3421380"/>
                <a:gd name="connsiteY3" fmla="*/ 451665 h 1449885"/>
                <a:gd name="connsiteX4" fmla="*/ 1478280 w 3421380"/>
                <a:gd name="connsiteY4" fmla="*/ 718365 h 1449885"/>
                <a:gd name="connsiteX5" fmla="*/ 2110740 w 3421380"/>
                <a:gd name="connsiteY5" fmla="*/ 1099365 h 1449885"/>
                <a:gd name="connsiteX6" fmla="*/ 2529840 w 3421380"/>
                <a:gd name="connsiteY6" fmla="*/ 1267005 h 1449885"/>
                <a:gd name="connsiteX7" fmla="*/ 2811780 w 3421380"/>
                <a:gd name="connsiteY7" fmla="*/ 1350825 h 1449885"/>
                <a:gd name="connsiteX8" fmla="*/ 3421380 w 3421380"/>
                <a:gd name="connsiteY8" fmla="*/ 1449885 h 1449885"/>
                <a:gd name="connsiteX9" fmla="*/ 3421380 w 3421380"/>
                <a:gd name="connsiteY9" fmla="*/ 1449885 h 1449885"/>
                <a:gd name="connsiteX0" fmla="*/ 0 w 3421380"/>
                <a:gd name="connsiteY0" fmla="*/ 2085 h 1449885"/>
                <a:gd name="connsiteX1" fmla="*/ 304800 w 3421380"/>
                <a:gd name="connsiteY1" fmla="*/ 34089 h 1449885"/>
                <a:gd name="connsiteX2" fmla="*/ 609600 w 3421380"/>
                <a:gd name="connsiteY2" fmla="*/ 139245 h 1449885"/>
                <a:gd name="connsiteX3" fmla="*/ 1088136 w 3421380"/>
                <a:gd name="connsiteY3" fmla="*/ 433377 h 1449885"/>
                <a:gd name="connsiteX4" fmla="*/ 1478280 w 3421380"/>
                <a:gd name="connsiteY4" fmla="*/ 718365 h 1449885"/>
                <a:gd name="connsiteX5" fmla="*/ 2110740 w 3421380"/>
                <a:gd name="connsiteY5" fmla="*/ 1099365 h 1449885"/>
                <a:gd name="connsiteX6" fmla="*/ 2529840 w 3421380"/>
                <a:gd name="connsiteY6" fmla="*/ 1267005 h 1449885"/>
                <a:gd name="connsiteX7" fmla="*/ 2811780 w 3421380"/>
                <a:gd name="connsiteY7" fmla="*/ 1350825 h 1449885"/>
                <a:gd name="connsiteX8" fmla="*/ 3421380 w 3421380"/>
                <a:gd name="connsiteY8" fmla="*/ 1449885 h 1449885"/>
                <a:gd name="connsiteX9" fmla="*/ 3421380 w 3421380"/>
                <a:gd name="connsiteY9" fmla="*/ 1449885 h 144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1380" h="1449885">
                  <a:moveTo>
                    <a:pt x="0" y="2085"/>
                  </a:moveTo>
                  <a:cubicBezTo>
                    <a:pt x="95250" y="-6170"/>
                    <a:pt x="203200" y="11229"/>
                    <a:pt x="304800" y="34089"/>
                  </a:cubicBezTo>
                  <a:cubicBezTo>
                    <a:pt x="406400" y="56949"/>
                    <a:pt x="479044" y="72697"/>
                    <a:pt x="609600" y="139245"/>
                  </a:cubicBezTo>
                  <a:cubicBezTo>
                    <a:pt x="740156" y="205793"/>
                    <a:pt x="943356" y="336857"/>
                    <a:pt x="1088136" y="433377"/>
                  </a:cubicBezTo>
                  <a:cubicBezTo>
                    <a:pt x="1232916" y="529897"/>
                    <a:pt x="1307846" y="607367"/>
                    <a:pt x="1478280" y="718365"/>
                  </a:cubicBezTo>
                  <a:cubicBezTo>
                    <a:pt x="1648714" y="829363"/>
                    <a:pt x="1935480" y="1007925"/>
                    <a:pt x="2110740" y="1099365"/>
                  </a:cubicBezTo>
                  <a:cubicBezTo>
                    <a:pt x="2286000" y="1190805"/>
                    <a:pt x="2413000" y="1225095"/>
                    <a:pt x="2529840" y="1267005"/>
                  </a:cubicBezTo>
                  <a:cubicBezTo>
                    <a:pt x="2646680" y="1308915"/>
                    <a:pt x="2663190" y="1320345"/>
                    <a:pt x="2811780" y="1350825"/>
                  </a:cubicBezTo>
                  <a:cubicBezTo>
                    <a:pt x="2960370" y="1381305"/>
                    <a:pt x="3421380" y="1449885"/>
                    <a:pt x="3421380" y="1449885"/>
                  </a:cubicBezTo>
                  <a:lnTo>
                    <a:pt x="3421380" y="1449885"/>
                  </a:lnTo>
                </a:path>
              </a:pathLst>
            </a:custGeom>
            <a:ln>
              <a:prstDash val="sysDash"/>
            </a:ln>
          </p:spPr>
          <p:style>
            <a:lnRef idx="1">
              <a:schemeClr val="dk1"/>
            </a:lnRef>
            <a:fillRef idx="0">
              <a:schemeClr val="dk1"/>
            </a:fillRef>
            <a:effectRef idx="0">
              <a:schemeClr val="dk1"/>
            </a:effectRef>
            <a:fontRef idx="minor">
              <a:schemeClr val="tx1"/>
            </a:fontRef>
          </p:style>
          <p:txBody>
            <a:bodyPr rtlCol="0" anchor="ctr"/>
            <a:lstStyle/>
            <a:p>
              <a:pPr algn="ctr"/>
              <a:endParaRPr lang="de-DE">
                <a:latin typeface="Calibri" pitchFamily="34" charset="0"/>
              </a:endParaRPr>
            </a:p>
          </p:txBody>
        </p:sp>
        <p:sp>
          <p:nvSpPr>
            <p:cNvPr id="12" name="Freihandform 11"/>
            <p:cNvSpPr/>
            <p:nvPr/>
          </p:nvSpPr>
          <p:spPr>
            <a:xfrm flipV="1">
              <a:off x="1281262" y="3968616"/>
              <a:ext cx="2714674" cy="262052"/>
            </a:xfrm>
            <a:custGeom>
              <a:avLst/>
              <a:gdLst>
                <a:gd name="connsiteX0" fmla="*/ 2272420 w 2272420"/>
                <a:gd name="connsiteY0" fmla="*/ 1231271 h 1231271"/>
                <a:gd name="connsiteX1" fmla="*/ 1620570 w 2272420"/>
                <a:gd name="connsiteY1" fmla="*/ 1104522 h 1231271"/>
                <a:gd name="connsiteX2" fmla="*/ 878186 w 2272420"/>
                <a:gd name="connsiteY2" fmla="*/ 814811 h 1231271"/>
                <a:gd name="connsiteX3" fmla="*/ 344032 w 2272420"/>
                <a:gd name="connsiteY3" fmla="*/ 461726 h 1231271"/>
                <a:gd name="connsiteX4" fmla="*/ 0 w 2272420"/>
                <a:gd name="connsiteY4" fmla="*/ 0 h 1231271"/>
                <a:gd name="connsiteX0" fmla="*/ 2272420 w 2272420"/>
                <a:gd name="connsiteY0" fmla="*/ 1231271 h 1231271"/>
                <a:gd name="connsiteX1" fmla="*/ 1620570 w 2272420"/>
                <a:gd name="connsiteY1" fmla="*/ 1140736 h 1231271"/>
                <a:gd name="connsiteX2" fmla="*/ 878186 w 2272420"/>
                <a:gd name="connsiteY2" fmla="*/ 814811 h 1231271"/>
                <a:gd name="connsiteX3" fmla="*/ 344032 w 2272420"/>
                <a:gd name="connsiteY3" fmla="*/ 461726 h 1231271"/>
                <a:gd name="connsiteX4" fmla="*/ 0 w 2272420"/>
                <a:gd name="connsiteY4" fmla="*/ 0 h 1231271"/>
                <a:gd name="connsiteX0" fmla="*/ 2272420 w 2272420"/>
                <a:gd name="connsiteY0" fmla="*/ 1231271 h 1231271"/>
                <a:gd name="connsiteX1" fmla="*/ 1620570 w 2272420"/>
                <a:gd name="connsiteY1" fmla="*/ 1140736 h 1231271"/>
                <a:gd name="connsiteX2" fmla="*/ 878186 w 2272420"/>
                <a:gd name="connsiteY2" fmla="*/ 869132 h 1231271"/>
                <a:gd name="connsiteX3" fmla="*/ 344032 w 2272420"/>
                <a:gd name="connsiteY3" fmla="*/ 461726 h 1231271"/>
                <a:gd name="connsiteX4" fmla="*/ 0 w 2272420"/>
                <a:gd name="connsiteY4" fmla="*/ 0 h 1231271"/>
                <a:gd name="connsiteX0" fmla="*/ 2272420 w 2272420"/>
                <a:gd name="connsiteY0" fmla="*/ 1231271 h 1231271"/>
                <a:gd name="connsiteX1" fmla="*/ 1620570 w 2272420"/>
                <a:gd name="connsiteY1" fmla="*/ 1140736 h 1231271"/>
                <a:gd name="connsiteX2" fmla="*/ 860079 w 2272420"/>
                <a:gd name="connsiteY2" fmla="*/ 950613 h 1231271"/>
                <a:gd name="connsiteX3" fmla="*/ 344032 w 2272420"/>
                <a:gd name="connsiteY3" fmla="*/ 461726 h 1231271"/>
                <a:gd name="connsiteX4" fmla="*/ 0 w 2272420"/>
                <a:gd name="connsiteY4" fmla="*/ 0 h 1231271"/>
                <a:gd name="connsiteX0" fmla="*/ 2272420 w 2272420"/>
                <a:gd name="connsiteY0" fmla="*/ 1231271 h 1231271"/>
                <a:gd name="connsiteX1" fmla="*/ 1620570 w 2272420"/>
                <a:gd name="connsiteY1" fmla="*/ 1176950 h 1231271"/>
                <a:gd name="connsiteX2" fmla="*/ 860079 w 2272420"/>
                <a:gd name="connsiteY2" fmla="*/ 950613 h 1231271"/>
                <a:gd name="connsiteX3" fmla="*/ 344032 w 2272420"/>
                <a:gd name="connsiteY3" fmla="*/ 461726 h 1231271"/>
                <a:gd name="connsiteX4" fmla="*/ 0 w 2272420"/>
                <a:gd name="connsiteY4" fmla="*/ 0 h 1231271"/>
                <a:gd name="connsiteX0" fmla="*/ 2272420 w 2272420"/>
                <a:gd name="connsiteY0" fmla="*/ 1231271 h 1231271"/>
                <a:gd name="connsiteX1" fmla="*/ 1620570 w 2272420"/>
                <a:gd name="connsiteY1" fmla="*/ 1176950 h 1231271"/>
                <a:gd name="connsiteX2" fmla="*/ 860079 w 2272420"/>
                <a:gd name="connsiteY2" fmla="*/ 950613 h 1231271"/>
                <a:gd name="connsiteX3" fmla="*/ 289712 w 2272420"/>
                <a:gd name="connsiteY3" fmla="*/ 651849 h 1231271"/>
                <a:gd name="connsiteX4" fmla="*/ 0 w 2272420"/>
                <a:gd name="connsiteY4" fmla="*/ 0 h 1231271"/>
                <a:gd name="connsiteX0" fmla="*/ 2480649 w 2480649"/>
                <a:gd name="connsiteY0" fmla="*/ 1059255 h 1059255"/>
                <a:gd name="connsiteX1" fmla="*/ 1828799 w 2480649"/>
                <a:gd name="connsiteY1" fmla="*/ 1004934 h 1059255"/>
                <a:gd name="connsiteX2" fmla="*/ 1068308 w 2480649"/>
                <a:gd name="connsiteY2" fmla="*/ 778597 h 1059255"/>
                <a:gd name="connsiteX3" fmla="*/ 497941 w 2480649"/>
                <a:gd name="connsiteY3" fmla="*/ 479833 h 1059255"/>
                <a:gd name="connsiteX4" fmla="*/ 0 w 2480649"/>
                <a:gd name="connsiteY4" fmla="*/ 0 h 1059255"/>
                <a:gd name="connsiteX0" fmla="*/ 2480649 w 2480649"/>
                <a:gd name="connsiteY0" fmla="*/ 1059255 h 1059255"/>
                <a:gd name="connsiteX1" fmla="*/ 1828799 w 2480649"/>
                <a:gd name="connsiteY1" fmla="*/ 977774 h 1059255"/>
                <a:gd name="connsiteX2" fmla="*/ 1068308 w 2480649"/>
                <a:gd name="connsiteY2" fmla="*/ 778597 h 1059255"/>
                <a:gd name="connsiteX3" fmla="*/ 497941 w 2480649"/>
                <a:gd name="connsiteY3" fmla="*/ 479833 h 1059255"/>
                <a:gd name="connsiteX4" fmla="*/ 0 w 2480649"/>
                <a:gd name="connsiteY4" fmla="*/ 0 h 1059255"/>
                <a:gd name="connsiteX0" fmla="*/ 2480649 w 2480649"/>
                <a:gd name="connsiteY0" fmla="*/ 1059255 h 1059255"/>
                <a:gd name="connsiteX1" fmla="*/ 1810692 w 2480649"/>
                <a:gd name="connsiteY1" fmla="*/ 1023041 h 1059255"/>
                <a:gd name="connsiteX2" fmla="*/ 1068308 w 2480649"/>
                <a:gd name="connsiteY2" fmla="*/ 778597 h 1059255"/>
                <a:gd name="connsiteX3" fmla="*/ 497941 w 2480649"/>
                <a:gd name="connsiteY3" fmla="*/ 479833 h 1059255"/>
                <a:gd name="connsiteX4" fmla="*/ 0 w 2480649"/>
                <a:gd name="connsiteY4" fmla="*/ 0 h 1059255"/>
                <a:gd name="connsiteX0" fmla="*/ 2480649 w 2480649"/>
                <a:gd name="connsiteY0" fmla="*/ 1059255 h 1059255"/>
                <a:gd name="connsiteX1" fmla="*/ 1810692 w 2480649"/>
                <a:gd name="connsiteY1" fmla="*/ 1023041 h 1059255"/>
                <a:gd name="connsiteX2" fmla="*/ 1032094 w 2480649"/>
                <a:gd name="connsiteY2" fmla="*/ 914399 h 1059255"/>
                <a:gd name="connsiteX3" fmla="*/ 497941 w 2480649"/>
                <a:gd name="connsiteY3" fmla="*/ 479833 h 1059255"/>
                <a:gd name="connsiteX4" fmla="*/ 0 w 2480649"/>
                <a:gd name="connsiteY4" fmla="*/ 0 h 1059255"/>
                <a:gd name="connsiteX0" fmla="*/ 2480649 w 2480649"/>
                <a:gd name="connsiteY0" fmla="*/ 1059255 h 1059255"/>
                <a:gd name="connsiteX1" fmla="*/ 1810692 w 2480649"/>
                <a:gd name="connsiteY1" fmla="*/ 1023041 h 1059255"/>
                <a:gd name="connsiteX2" fmla="*/ 1032094 w 2480649"/>
                <a:gd name="connsiteY2" fmla="*/ 914399 h 1059255"/>
                <a:gd name="connsiteX3" fmla="*/ 452674 w 2480649"/>
                <a:gd name="connsiteY3" fmla="*/ 651849 h 1059255"/>
                <a:gd name="connsiteX4" fmla="*/ 0 w 2480649"/>
                <a:gd name="connsiteY4" fmla="*/ 0 h 1059255"/>
                <a:gd name="connsiteX0" fmla="*/ 2534969 w 2534969"/>
                <a:gd name="connsiteY0" fmla="*/ 778597 h 778597"/>
                <a:gd name="connsiteX1" fmla="*/ 1865012 w 2534969"/>
                <a:gd name="connsiteY1" fmla="*/ 742383 h 778597"/>
                <a:gd name="connsiteX2" fmla="*/ 1086414 w 2534969"/>
                <a:gd name="connsiteY2" fmla="*/ 633741 h 778597"/>
                <a:gd name="connsiteX3" fmla="*/ 506994 w 2534969"/>
                <a:gd name="connsiteY3" fmla="*/ 371191 h 778597"/>
                <a:gd name="connsiteX4" fmla="*/ 0 w 2534969"/>
                <a:gd name="connsiteY4" fmla="*/ 0 h 778597"/>
                <a:gd name="connsiteX0" fmla="*/ 2534969 w 2534969"/>
                <a:gd name="connsiteY0" fmla="*/ 778597 h 778597"/>
                <a:gd name="connsiteX1" fmla="*/ 1865012 w 2534969"/>
                <a:gd name="connsiteY1" fmla="*/ 715223 h 778597"/>
                <a:gd name="connsiteX2" fmla="*/ 1086414 w 2534969"/>
                <a:gd name="connsiteY2" fmla="*/ 633741 h 778597"/>
                <a:gd name="connsiteX3" fmla="*/ 506994 w 2534969"/>
                <a:gd name="connsiteY3" fmla="*/ 371191 h 778597"/>
                <a:gd name="connsiteX4" fmla="*/ 0 w 2534969"/>
                <a:gd name="connsiteY4" fmla="*/ 0 h 778597"/>
                <a:gd name="connsiteX0" fmla="*/ 2534969 w 2534969"/>
                <a:gd name="connsiteY0" fmla="*/ 778597 h 778597"/>
                <a:gd name="connsiteX1" fmla="*/ 1865012 w 2534969"/>
                <a:gd name="connsiteY1" fmla="*/ 715223 h 778597"/>
                <a:gd name="connsiteX2" fmla="*/ 1086414 w 2534969"/>
                <a:gd name="connsiteY2" fmla="*/ 552260 h 778597"/>
                <a:gd name="connsiteX3" fmla="*/ 506994 w 2534969"/>
                <a:gd name="connsiteY3" fmla="*/ 371191 h 778597"/>
                <a:gd name="connsiteX4" fmla="*/ 0 w 2534969"/>
                <a:gd name="connsiteY4" fmla="*/ 0 h 778597"/>
                <a:gd name="connsiteX0" fmla="*/ 2534969 w 2534969"/>
                <a:gd name="connsiteY0" fmla="*/ 778597 h 778597"/>
                <a:gd name="connsiteX1" fmla="*/ 1865012 w 2534969"/>
                <a:gd name="connsiteY1" fmla="*/ 715223 h 778597"/>
                <a:gd name="connsiteX2" fmla="*/ 1086414 w 2534969"/>
                <a:gd name="connsiteY2" fmla="*/ 552260 h 778597"/>
                <a:gd name="connsiteX3" fmla="*/ 525101 w 2534969"/>
                <a:gd name="connsiteY3" fmla="*/ 344030 h 778597"/>
                <a:gd name="connsiteX4" fmla="*/ 0 w 2534969"/>
                <a:gd name="connsiteY4" fmla="*/ 0 h 778597"/>
                <a:gd name="connsiteX0" fmla="*/ 2534969 w 2534969"/>
                <a:gd name="connsiteY0" fmla="*/ 832917 h 832917"/>
                <a:gd name="connsiteX1" fmla="*/ 1865012 w 2534969"/>
                <a:gd name="connsiteY1" fmla="*/ 769543 h 832917"/>
                <a:gd name="connsiteX2" fmla="*/ 1086414 w 2534969"/>
                <a:gd name="connsiteY2" fmla="*/ 606580 h 832917"/>
                <a:gd name="connsiteX3" fmla="*/ 525101 w 2534969"/>
                <a:gd name="connsiteY3" fmla="*/ 398350 h 832917"/>
                <a:gd name="connsiteX4" fmla="*/ 0 w 2534969"/>
                <a:gd name="connsiteY4" fmla="*/ 0 h 832917"/>
                <a:gd name="connsiteX0" fmla="*/ 2534969 w 2534969"/>
                <a:gd name="connsiteY0" fmla="*/ 832917 h 832917"/>
                <a:gd name="connsiteX1" fmla="*/ 1862472 w 2534969"/>
                <a:gd name="connsiteY1" fmla="*/ 805103 h 832917"/>
                <a:gd name="connsiteX2" fmla="*/ 1086414 w 2534969"/>
                <a:gd name="connsiteY2" fmla="*/ 606580 h 832917"/>
                <a:gd name="connsiteX3" fmla="*/ 525101 w 2534969"/>
                <a:gd name="connsiteY3" fmla="*/ 398350 h 832917"/>
                <a:gd name="connsiteX4" fmla="*/ 0 w 2534969"/>
                <a:gd name="connsiteY4" fmla="*/ 0 h 832917"/>
                <a:gd name="connsiteX0" fmla="*/ 2534969 w 2534969"/>
                <a:gd name="connsiteY0" fmla="*/ 832917 h 832917"/>
                <a:gd name="connsiteX1" fmla="*/ 1862472 w 2534969"/>
                <a:gd name="connsiteY1" fmla="*/ 789863 h 832917"/>
                <a:gd name="connsiteX2" fmla="*/ 1086414 w 2534969"/>
                <a:gd name="connsiteY2" fmla="*/ 606580 h 832917"/>
                <a:gd name="connsiteX3" fmla="*/ 525101 w 2534969"/>
                <a:gd name="connsiteY3" fmla="*/ 398350 h 832917"/>
                <a:gd name="connsiteX4" fmla="*/ 0 w 2534969"/>
                <a:gd name="connsiteY4" fmla="*/ 0 h 832917"/>
                <a:gd name="connsiteX0" fmla="*/ 2534969 w 2534969"/>
                <a:gd name="connsiteY0" fmla="*/ 832917 h 832917"/>
                <a:gd name="connsiteX1" fmla="*/ 1862472 w 2534969"/>
                <a:gd name="connsiteY1" fmla="*/ 789863 h 832917"/>
                <a:gd name="connsiteX2" fmla="*/ 1185474 w 2534969"/>
                <a:gd name="connsiteY2" fmla="*/ 692940 h 832917"/>
                <a:gd name="connsiteX3" fmla="*/ 525101 w 2534969"/>
                <a:gd name="connsiteY3" fmla="*/ 398350 h 832917"/>
                <a:gd name="connsiteX4" fmla="*/ 0 w 2534969"/>
                <a:gd name="connsiteY4" fmla="*/ 0 h 832917"/>
                <a:gd name="connsiteX0" fmla="*/ 2534969 w 2534969"/>
                <a:gd name="connsiteY0" fmla="*/ 832917 h 832917"/>
                <a:gd name="connsiteX1" fmla="*/ 1862472 w 2534969"/>
                <a:gd name="connsiteY1" fmla="*/ 789863 h 832917"/>
                <a:gd name="connsiteX2" fmla="*/ 1185474 w 2534969"/>
                <a:gd name="connsiteY2" fmla="*/ 692940 h 832917"/>
                <a:gd name="connsiteX3" fmla="*/ 441281 w 2534969"/>
                <a:gd name="connsiteY3" fmla="*/ 545670 h 832917"/>
                <a:gd name="connsiteX4" fmla="*/ 0 w 2534969"/>
                <a:gd name="connsiteY4" fmla="*/ 0 h 832917"/>
                <a:gd name="connsiteX0" fmla="*/ 2534969 w 2534969"/>
                <a:gd name="connsiteY0" fmla="*/ 832917 h 832917"/>
                <a:gd name="connsiteX1" fmla="*/ 1862472 w 2534969"/>
                <a:gd name="connsiteY1" fmla="*/ 789863 h 832917"/>
                <a:gd name="connsiteX2" fmla="*/ 1185474 w 2534969"/>
                <a:gd name="connsiteY2" fmla="*/ 710720 h 832917"/>
                <a:gd name="connsiteX3" fmla="*/ 441281 w 2534969"/>
                <a:gd name="connsiteY3" fmla="*/ 545670 h 832917"/>
                <a:gd name="connsiteX4" fmla="*/ 0 w 2534969"/>
                <a:gd name="connsiteY4" fmla="*/ 0 h 832917"/>
                <a:gd name="connsiteX0" fmla="*/ 2534969 w 2534969"/>
                <a:gd name="connsiteY0" fmla="*/ 832917 h 832917"/>
                <a:gd name="connsiteX1" fmla="*/ 1862472 w 2534969"/>
                <a:gd name="connsiteY1" fmla="*/ 789863 h 832917"/>
                <a:gd name="connsiteX2" fmla="*/ 1185474 w 2534969"/>
                <a:gd name="connsiteY2" fmla="*/ 710720 h 832917"/>
                <a:gd name="connsiteX3" fmla="*/ 441281 w 2534969"/>
                <a:gd name="connsiteY3" fmla="*/ 545670 h 832917"/>
                <a:gd name="connsiteX4" fmla="*/ 0 w 2534969"/>
                <a:gd name="connsiteY4" fmla="*/ 0 h 832917"/>
                <a:gd name="connsiteX0" fmla="*/ 2534969 w 2534969"/>
                <a:gd name="connsiteY0" fmla="*/ 832917 h 832917"/>
                <a:gd name="connsiteX1" fmla="*/ 1862472 w 2534969"/>
                <a:gd name="connsiteY1" fmla="*/ 789863 h 832917"/>
                <a:gd name="connsiteX2" fmla="*/ 1185474 w 2534969"/>
                <a:gd name="connsiteY2" fmla="*/ 723420 h 832917"/>
                <a:gd name="connsiteX3" fmla="*/ 441281 w 2534969"/>
                <a:gd name="connsiteY3" fmla="*/ 545670 h 832917"/>
                <a:gd name="connsiteX4" fmla="*/ 0 w 2534969"/>
                <a:gd name="connsiteY4" fmla="*/ 0 h 832917"/>
                <a:gd name="connsiteX0" fmla="*/ 2534969 w 2534969"/>
                <a:gd name="connsiteY0" fmla="*/ 832917 h 832917"/>
                <a:gd name="connsiteX1" fmla="*/ 1862472 w 2534969"/>
                <a:gd name="connsiteY1" fmla="*/ 789863 h 832917"/>
                <a:gd name="connsiteX2" fmla="*/ 1185474 w 2534969"/>
                <a:gd name="connsiteY2" fmla="*/ 723420 h 832917"/>
                <a:gd name="connsiteX3" fmla="*/ 423501 w 2534969"/>
                <a:gd name="connsiteY3" fmla="*/ 565990 h 832917"/>
                <a:gd name="connsiteX4" fmla="*/ 0 w 2534969"/>
                <a:gd name="connsiteY4" fmla="*/ 0 h 832917"/>
                <a:gd name="connsiteX0" fmla="*/ 2590849 w 2590849"/>
                <a:gd name="connsiteY0" fmla="*/ 705917 h 705917"/>
                <a:gd name="connsiteX1" fmla="*/ 1918352 w 2590849"/>
                <a:gd name="connsiteY1" fmla="*/ 662863 h 705917"/>
                <a:gd name="connsiteX2" fmla="*/ 1241354 w 2590849"/>
                <a:gd name="connsiteY2" fmla="*/ 596420 h 705917"/>
                <a:gd name="connsiteX3" fmla="*/ 479381 w 2590849"/>
                <a:gd name="connsiteY3" fmla="*/ 438990 h 705917"/>
                <a:gd name="connsiteX4" fmla="*/ 0 w 2590849"/>
                <a:gd name="connsiteY4" fmla="*/ 0 h 705917"/>
                <a:gd name="connsiteX0" fmla="*/ 2590849 w 2590849"/>
                <a:gd name="connsiteY0" fmla="*/ 705917 h 705917"/>
                <a:gd name="connsiteX1" fmla="*/ 1918352 w 2590849"/>
                <a:gd name="connsiteY1" fmla="*/ 662863 h 705917"/>
                <a:gd name="connsiteX2" fmla="*/ 1241354 w 2590849"/>
                <a:gd name="connsiteY2" fmla="*/ 596420 h 705917"/>
                <a:gd name="connsiteX3" fmla="*/ 494621 w 2590849"/>
                <a:gd name="connsiteY3" fmla="*/ 416130 h 705917"/>
                <a:gd name="connsiteX4" fmla="*/ 0 w 2590849"/>
                <a:gd name="connsiteY4" fmla="*/ 0 h 705917"/>
                <a:gd name="connsiteX0" fmla="*/ 2590849 w 2590849"/>
                <a:gd name="connsiteY0" fmla="*/ 705917 h 705917"/>
                <a:gd name="connsiteX1" fmla="*/ 1920257 w 2590849"/>
                <a:gd name="connsiteY1" fmla="*/ 672388 h 705917"/>
                <a:gd name="connsiteX2" fmla="*/ 1241354 w 2590849"/>
                <a:gd name="connsiteY2" fmla="*/ 596420 h 705917"/>
                <a:gd name="connsiteX3" fmla="*/ 494621 w 2590849"/>
                <a:gd name="connsiteY3" fmla="*/ 416130 h 705917"/>
                <a:gd name="connsiteX4" fmla="*/ 0 w 2590849"/>
                <a:gd name="connsiteY4" fmla="*/ 0 h 705917"/>
                <a:gd name="connsiteX0" fmla="*/ 2590849 w 2590849"/>
                <a:gd name="connsiteY0" fmla="*/ 705917 h 705917"/>
                <a:gd name="connsiteX1" fmla="*/ 1920257 w 2590849"/>
                <a:gd name="connsiteY1" fmla="*/ 672388 h 705917"/>
                <a:gd name="connsiteX2" fmla="*/ 1235639 w 2590849"/>
                <a:gd name="connsiteY2" fmla="*/ 645950 h 705917"/>
                <a:gd name="connsiteX3" fmla="*/ 494621 w 2590849"/>
                <a:gd name="connsiteY3" fmla="*/ 416130 h 705917"/>
                <a:gd name="connsiteX4" fmla="*/ 0 w 2590849"/>
                <a:gd name="connsiteY4" fmla="*/ 0 h 705917"/>
                <a:gd name="connsiteX0" fmla="*/ 2590849 w 2590849"/>
                <a:gd name="connsiteY0" fmla="*/ 705917 h 705917"/>
                <a:gd name="connsiteX1" fmla="*/ 1920257 w 2590849"/>
                <a:gd name="connsiteY1" fmla="*/ 672388 h 705917"/>
                <a:gd name="connsiteX2" fmla="*/ 1235639 w 2590849"/>
                <a:gd name="connsiteY2" fmla="*/ 645950 h 705917"/>
                <a:gd name="connsiteX3" fmla="*/ 464141 w 2590849"/>
                <a:gd name="connsiteY3" fmla="*/ 555195 h 705917"/>
                <a:gd name="connsiteX4" fmla="*/ 0 w 2590849"/>
                <a:gd name="connsiteY4" fmla="*/ 0 h 705917"/>
                <a:gd name="connsiteX0" fmla="*/ 2590849 w 2590849"/>
                <a:gd name="connsiteY0" fmla="*/ 705917 h 705917"/>
                <a:gd name="connsiteX1" fmla="*/ 1920257 w 2590849"/>
                <a:gd name="connsiteY1" fmla="*/ 672388 h 705917"/>
                <a:gd name="connsiteX2" fmla="*/ 1233734 w 2590849"/>
                <a:gd name="connsiteY2" fmla="*/ 653570 h 705917"/>
                <a:gd name="connsiteX3" fmla="*/ 464141 w 2590849"/>
                <a:gd name="connsiteY3" fmla="*/ 555195 h 705917"/>
                <a:gd name="connsiteX4" fmla="*/ 0 w 2590849"/>
                <a:gd name="connsiteY4" fmla="*/ 0 h 705917"/>
                <a:gd name="connsiteX0" fmla="*/ 2590849 w 2590849"/>
                <a:gd name="connsiteY0" fmla="*/ 705917 h 705917"/>
                <a:gd name="connsiteX1" fmla="*/ 1920257 w 2590849"/>
                <a:gd name="connsiteY1" fmla="*/ 672388 h 705917"/>
                <a:gd name="connsiteX2" fmla="*/ 1233734 w 2590849"/>
                <a:gd name="connsiteY2" fmla="*/ 653570 h 705917"/>
                <a:gd name="connsiteX3" fmla="*/ 464141 w 2590849"/>
                <a:gd name="connsiteY3" fmla="*/ 555195 h 705917"/>
                <a:gd name="connsiteX4" fmla="*/ 0 w 2590849"/>
                <a:gd name="connsiteY4" fmla="*/ 0 h 705917"/>
                <a:gd name="connsiteX0" fmla="*/ 2634664 w 2634664"/>
                <a:gd name="connsiteY0" fmla="*/ 503987 h 503987"/>
                <a:gd name="connsiteX1" fmla="*/ 1964072 w 2634664"/>
                <a:gd name="connsiteY1" fmla="*/ 470458 h 503987"/>
                <a:gd name="connsiteX2" fmla="*/ 1277549 w 2634664"/>
                <a:gd name="connsiteY2" fmla="*/ 451640 h 503987"/>
                <a:gd name="connsiteX3" fmla="*/ 507956 w 2634664"/>
                <a:gd name="connsiteY3" fmla="*/ 353265 h 503987"/>
                <a:gd name="connsiteX4" fmla="*/ 0 w 2634664"/>
                <a:gd name="connsiteY4" fmla="*/ 0 h 503987"/>
                <a:gd name="connsiteX0" fmla="*/ 2634664 w 2634664"/>
                <a:gd name="connsiteY0" fmla="*/ 503987 h 503987"/>
                <a:gd name="connsiteX1" fmla="*/ 1964072 w 2634664"/>
                <a:gd name="connsiteY1" fmla="*/ 470458 h 503987"/>
                <a:gd name="connsiteX2" fmla="*/ 1277549 w 2634664"/>
                <a:gd name="connsiteY2" fmla="*/ 451640 h 503987"/>
                <a:gd name="connsiteX3" fmla="*/ 507956 w 2634664"/>
                <a:gd name="connsiteY3" fmla="*/ 353265 h 503987"/>
                <a:gd name="connsiteX4" fmla="*/ 0 w 2634664"/>
                <a:gd name="connsiteY4" fmla="*/ 0 h 503987"/>
                <a:gd name="connsiteX0" fmla="*/ 2728009 w 2728009"/>
                <a:gd name="connsiteY0" fmla="*/ 229667 h 229667"/>
                <a:gd name="connsiteX1" fmla="*/ 2057417 w 2728009"/>
                <a:gd name="connsiteY1" fmla="*/ 196138 h 229667"/>
                <a:gd name="connsiteX2" fmla="*/ 1370894 w 2728009"/>
                <a:gd name="connsiteY2" fmla="*/ 177320 h 229667"/>
                <a:gd name="connsiteX3" fmla="*/ 601301 w 2728009"/>
                <a:gd name="connsiteY3" fmla="*/ 78945 h 229667"/>
                <a:gd name="connsiteX4" fmla="*/ 0 w 2728009"/>
                <a:gd name="connsiteY4" fmla="*/ 0 h 229667"/>
                <a:gd name="connsiteX0" fmla="*/ 2728009 w 2728009"/>
                <a:gd name="connsiteY0" fmla="*/ 229667 h 229667"/>
                <a:gd name="connsiteX1" fmla="*/ 2057417 w 2728009"/>
                <a:gd name="connsiteY1" fmla="*/ 196138 h 229667"/>
                <a:gd name="connsiteX2" fmla="*/ 1370894 w 2728009"/>
                <a:gd name="connsiteY2" fmla="*/ 177320 h 229667"/>
                <a:gd name="connsiteX3" fmla="*/ 597491 w 2728009"/>
                <a:gd name="connsiteY3" fmla="*/ 107520 h 229667"/>
                <a:gd name="connsiteX4" fmla="*/ 0 w 2728009"/>
                <a:gd name="connsiteY4" fmla="*/ 0 h 229667"/>
                <a:gd name="connsiteX0" fmla="*/ 2728009 w 2728009"/>
                <a:gd name="connsiteY0" fmla="*/ 229667 h 229667"/>
                <a:gd name="connsiteX1" fmla="*/ 2057417 w 2728009"/>
                <a:gd name="connsiteY1" fmla="*/ 196138 h 229667"/>
                <a:gd name="connsiteX2" fmla="*/ 1370894 w 2728009"/>
                <a:gd name="connsiteY2" fmla="*/ 177320 h 229667"/>
                <a:gd name="connsiteX3" fmla="*/ 597491 w 2728009"/>
                <a:gd name="connsiteY3" fmla="*/ 107520 h 229667"/>
                <a:gd name="connsiteX4" fmla="*/ 0 w 2728009"/>
                <a:gd name="connsiteY4" fmla="*/ 0 h 229667"/>
                <a:gd name="connsiteX0" fmla="*/ 2728009 w 2728009"/>
                <a:gd name="connsiteY0" fmla="*/ 229667 h 229667"/>
                <a:gd name="connsiteX1" fmla="*/ 2057417 w 2728009"/>
                <a:gd name="connsiteY1" fmla="*/ 196138 h 229667"/>
                <a:gd name="connsiteX2" fmla="*/ 1370894 w 2728009"/>
                <a:gd name="connsiteY2" fmla="*/ 177320 h 229667"/>
                <a:gd name="connsiteX3" fmla="*/ 597491 w 2728009"/>
                <a:gd name="connsiteY3" fmla="*/ 107520 h 229667"/>
                <a:gd name="connsiteX4" fmla="*/ 0 w 2728009"/>
                <a:gd name="connsiteY4" fmla="*/ 0 h 229667"/>
                <a:gd name="connsiteX0" fmla="*/ 2728009 w 2728009"/>
                <a:gd name="connsiteY0" fmla="*/ 229667 h 229667"/>
                <a:gd name="connsiteX1" fmla="*/ 2057417 w 2728009"/>
                <a:gd name="connsiteY1" fmla="*/ 196138 h 229667"/>
                <a:gd name="connsiteX2" fmla="*/ 1370894 w 2728009"/>
                <a:gd name="connsiteY2" fmla="*/ 177320 h 229667"/>
                <a:gd name="connsiteX3" fmla="*/ 599396 w 2728009"/>
                <a:gd name="connsiteY3" fmla="*/ 118950 h 229667"/>
                <a:gd name="connsiteX4" fmla="*/ 0 w 2728009"/>
                <a:gd name="connsiteY4" fmla="*/ 0 h 229667"/>
                <a:gd name="connsiteX0" fmla="*/ 2714674 w 2714674"/>
                <a:gd name="connsiteY0" fmla="*/ 262052 h 262052"/>
                <a:gd name="connsiteX1" fmla="*/ 2044082 w 2714674"/>
                <a:gd name="connsiteY1" fmla="*/ 228523 h 262052"/>
                <a:gd name="connsiteX2" fmla="*/ 1357559 w 2714674"/>
                <a:gd name="connsiteY2" fmla="*/ 209705 h 262052"/>
                <a:gd name="connsiteX3" fmla="*/ 586061 w 2714674"/>
                <a:gd name="connsiteY3" fmla="*/ 151335 h 262052"/>
                <a:gd name="connsiteX4" fmla="*/ 0 w 2714674"/>
                <a:gd name="connsiteY4" fmla="*/ 0 h 262052"/>
                <a:gd name="connsiteX0" fmla="*/ 2714674 w 2714674"/>
                <a:gd name="connsiteY0" fmla="*/ 262052 h 262052"/>
                <a:gd name="connsiteX1" fmla="*/ 2044082 w 2714674"/>
                <a:gd name="connsiteY1" fmla="*/ 228523 h 262052"/>
                <a:gd name="connsiteX2" fmla="*/ 1357559 w 2714674"/>
                <a:gd name="connsiteY2" fmla="*/ 209705 h 262052"/>
                <a:gd name="connsiteX3" fmla="*/ 586061 w 2714674"/>
                <a:gd name="connsiteY3" fmla="*/ 151335 h 262052"/>
                <a:gd name="connsiteX4" fmla="*/ 0 w 2714674"/>
                <a:gd name="connsiteY4" fmla="*/ 0 h 262052"/>
                <a:gd name="connsiteX0" fmla="*/ 2714674 w 2714674"/>
                <a:gd name="connsiteY0" fmla="*/ 262052 h 262052"/>
                <a:gd name="connsiteX1" fmla="*/ 2044082 w 2714674"/>
                <a:gd name="connsiteY1" fmla="*/ 228523 h 262052"/>
                <a:gd name="connsiteX2" fmla="*/ 1357559 w 2714674"/>
                <a:gd name="connsiteY2" fmla="*/ 209705 h 262052"/>
                <a:gd name="connsiteX3" fmla="*/ 586061 w 2714674"/>
                <a:gd name="connsiteY3" fmla="*/ 157050 h 262052"/>
                <a:gd name="connsiteX4" fmla="*/ 0 w 2714674"/>
                <a:gd name="connsiteY4" fmla="*/ 0 h 262052"/>
                <a:gd name="connsiteX0" fmla="*/ 2714674 w 2714674"/>
                <a:gd name="connsiteY0" fmla="*/ 262052 h 262052"/>
                <a:gd name="connsiteX1" fmla="*/ 2044082 w 2714674"/>
                <a:gd name="connsiteY1" fmla="*/ 228523 h 262052"/>
                <a:gd name="connsiteX2" fmla="*/ 1357559 w 2714674"/>
                <a:gd name="connsiteY2" fmla="*/ 209705 h 262052"/>
                <a:gd name="connsiteX3" fmla="*/ 586061 w 2714674"/>
                <a:gd name="connsiteY3" fmla="*/ 157050 h 262052"/>
                <a:gd name="connsiteX4" fmla="*/ 0 w 2714674"/>
                <a:gd name="connsiteY4" fmla="*/ 0 h 262052"/>
                <a:gd name="connsiteX0" fmla="*/ 2714674 w 2714674"/>
                <a:gd name="connsiteY0" fmla="*/ 262052 h 262052"/>
                <a:gd name="connsiteX1" fmla="*/ 2044082 w 2714674"/>
                <a:gd name="connsiteY1" fmla="*/ 228523 h 262052"/>
                <a:gd name="connsiteX2" fmla="*/ 1357559 w 2714674"/>
                <a:gd name="connsiteY2" fmla="*/ 209705 h 262052"/>
                <a:gd name="connsiteX3" fmla="*/ 584156 w 2714674"/>
                <a:gd name="connsiteY3" fmla="*/ 164670 h 262052"/>
                <a:gd name="connsiteX4" fmla="*/ 0 w 2714674"/>
                <a:gd name="connsiteY4" fmla="*/ 0 h 262052"/>
                <a:gd name="connsiteX0" fmla="*/ 2714674 w 2714674"/>
                <a:gd name="connsiteY0" fmla="*/ 262052 h 262052"/>
                <a:gd name="connsiteX1" fmla="*/ 2044082 w 2714674"/>
                <a:gd name="connsiteY1" fmla="*/ 228523 h 262052"/>
                <a:gd name="connsiteX2" fmla="*/ 1357559 w 2714674"/>
                <a:gd name="connsiteY2" fmla="*/ 215420 h 262052"/>
                <a:gd name="connsiteX3" fmla="*/ 584156 w 2714674"/>
                <a:gd name="connsiteY3" fmla="*/ 164670 h 262052"/>
                <a:gd name="connsiteX4" fmla="*/ 0 w 2714674"/>
                <a:gd name="connsiteY4" fmla="*/ 0 h 262052"/>
                <a:gd name="connsiteX0" fmla="*/ 2714674 w 2714674"/>
                <a:gd name="connsiteY0" fmla="*/ 262052 h 262052"/>
                <a:gd name="connsiteX1" fmla="*/ 2044082 w 2714674"/>
                <a:gd name="connsiteY1" fmla="*/ 228523 h 262052"/>
                <a:gd name="connsiteX2" fmla="*/ 1357559 w 2714674"/>
                <a:gd name="connsiteY2" fmla="*/ 215420 h 262052"/>
                <a:gd name="connsiteX3" fmla="*/ 584156 w 2714674"/>
                <a:gd name="connsiteY3" fmla="*/ 164670 h 262052"/>
                <a:gd name="connsiteX4" fmla="*/ 0 w 2714674"/>
                <a:gd name="connsiteY4" fmla="*/ 0 h 262052"/>
                <a:gd name="connsiteX0" fmla="*/ 2714674 w 2714674"/>
                <a:gd name="connsiteY0" fmla="*/ 262052 h 262052"/>
                <a:gd name="connsiteX1" fmla="*/ 2044082 w 2714674"/>
                <a:gd name="connsiteY1" fmla="*/ 228523 h 262052"/>
                <a:gd name="connsiteX2" fmla="*/ 1357559 w 2714674"/>
                <a:gd name="connsiteY2" fmla="*/ 215420 h 262052"/>
                <a:gd name="connsiteX3" fmla="*/ 584156 w 2714674"/>
                <a:gd name="connsiteY3" fmla="*/ 164670 h 262052"/>
                <a:gd name="connsiteX4" fmla="*/ 0 w 2714674"/>
                <a:gd name="connsiteY4" fmla="*/ 0 h 262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74" h="262052">
                  <a:moveTo>
                    <a:pt x="2714674" y="262052"/>
                  </a:moveTo>
                  <a:cubicBezTo>
                    <a:pt x="2504935" y="233382"/>
                    <a:pt x="2270268" y="236295"/>
                    <a:pt x="2044082" y="228523"/>
                  </a:cubicBezTo>
                  <a:cubicBezTo>
                    <a:pt x="1817896" y="220751"/>
                    <a:pt x="1598975" y="224157"/>
                    <a:pt x="1357559" y="215420"/>
                  </a:cubicBezTo>
                  <a:cubicBezTo>
                    <a:pt x="1116143" y="206683"/>
                    <a:pt x="832958" y="212638"/>
                    <a:pt x="584156" y="164670"/>
                  </a:cubicBezTo>
                  <a:cubicBezTo>
                    <a:pt x="360119" y="131942"/>
                    <a:pt x="272189" y="92477"/>
                    <a:pt x="0" y="0"/>
                  </a:cubicBezTo>
                </a:path>
              </a:pathLst>
            </a:custGeom>
            <a:ln w="22225" cmpd="sng">
              <a:prstDash val="sysDash"/>
            </a:ln>
          </p:spPr>
          <p:style>
            <a:lnRef idx="1">
              <a:schemeClr val="dk1"/>
            </a:lnRef>
            <a:fillRef idx="0">
              <a:schemeClr val="dk1"/>
            </a:fillRef>
            <a:effectRef idx="0">
              <a:schemeClr val="dk1"/>
            </a:effectRef>
            <a:fontRef idx="minor">
              <a:schemeClr val="tx1"/>
            </a:fontRef>
          </p:style>
          <p:txBody>
            <a:bodyPr rtlCol="0" anchor="ctr"/>
            <a:lstStyle/>
            <a:p>
              <a:pPr algn="ctr"/>
              <a:endParaRPr lang="de-DE">
                <a:latin typeface="Calibri" pitchFamily="34" charset="0"/>
              </a:endParaRPr>
            </a:p>
          </p:txBody>
        </p:sp>
      </p:grpSp>
      <p:sp>
        <p:nvSpPr>
          <p:cNvPr id="45" name="Textfeld 44"/>
          <p:cNvSpPr txBox="1"/>
          <p:nvPr/>
        </p:nvSpPr>
        <p:spPr>
          <a:xfrm>
            <a:off x="5056046" y="1712365"/>
            <a:ext cx="3368382" cy="369332"/>
          </a:xfrm>
          <a:prstGeom prst="rect">
            <a:avLst/>
          </a:prstGeom>
          <a:noFill/>
          <a:ln w="38100">
            <a:solidFill>
              <a:srgbClr val="FF0000"/>
            </a:solidFill>
          </a:ln>
        </p:spPr>
        <p:txBody>
          <a:bodyPr wrap="square" rtlCol="0">
            <a:spAutoFit/>
          </a:bodyPr>
          <a:lstStyle/>
          <a:p>
            <a:r>
              <a:rPr lang="en-US" sz="1800" smtClean="0">
                <a:latin typeface="Calibri" pitchFamily="34" charset="0"/>
              </a:rPr>
              <a:t>no changes between 0.5° and 1° !</a:t>
            </a:r>
            <a:endParaRPr lang="en-US" sz="1800">
              <a:latin typeface="Calibri" pitchFamily="34" charset="0"/>
            </a:endParaRPr>
          </a:p>
        </p:txBody>
      </p:sp>
      <p:sp>
        <p:nvSpPr>
          <p:cNvPr id="46" name="Textfeld 45"/>
          <p:cNvSpPr txBox="1"/>
          <p:nvPr/>
        </p:nvSpPr>
        <p:spPr>
          <a:xfrm>
            <a:off x="6552220" y="4520168"/>
            <a:ext cx="288032" cy="461665"/>
          </a:xfrm>
          <a:prstGeom prst="rect">
            <a:avLst/>
          </a:prstGeom>
          <a:noFill/>
        </p:spPr>
        <p:txBody>
          <a:bodyPr wrap="square" rtlCol="0">
            <a:spAutoFit/>
          </a:bodyPr>
          <a:lstStyle/>
          <a:p>
            <a:r>
              <a:rPr lang="de-DE" dirty="0" smtClean="0">
                <a:latin typeface="Calibri" pitchFamily="34" charset="0"/>
              </a:rPr>
              <a:t>?</a:t>
            </a:r>
            <a:endParaRPr lang="de-DE" dirty="0">
              <a:latin typeface="Calibri" pitchFamily="34" charset="0"/>
            </a:endParaRPr>
          </a:p>
        </p:txBody>
      </p:sp>
      <p:sp>
        <p:nvSpPr>
          <p:cNvPr id="47" name="Rechteck 46"/>
          <p:cNvSpPr/>
          <p:nvPr/>
        </p:nvSpPr>
        <p:spPr>
          <a:xfrm>
            <a:off x="179512" y="1120678"/>
            <a:ext cx="8208912" cy="400110"/>
          </a:xfrm>
          <a:prstGeom prst="rect">
            <a:avLst/>
          </a:prstGeom>
        </p:spPr>
        <p:txBody>
          <a:bodyPr wrap="square">
            <a:spAutoFit/>
          </a:bodyPr>
          <a:lstStyle/>
          <a:p>
            <a:r>
              <a:rPr lang="en-US" sz="2000" b="1" dirty="0">
                <a:latin typeface="Calibri" pitchFamily="34" charset="0"/>
              </a:rPr>
              <a:t>The effect of higher model resolution on the accuracy of the MOS forecasts</a:t>
            </a:r>
            <a:endParaRPr lang="de-DE" sz="2000" b="1" dirty="0">
              <a:latin typeface="Calibri" pitchFamily="34" charset="0"/>
            </a:endParaRPr>
          </a:p>
        </p:txBody>
      </p:sp>
      <p:cxnSp>
        <p:nvCxnSpPr>
          <p:cNvPr id="48" name="Gerade Verbindung mit Pfeil 47"/>
          <p:cNvCxnSpPr/>
          <p:nvPr/>
        </p:nvCxnSpPr>
        <p:spPr>
          <a:xfrm flipH="1">
            <a:off x="4319972" y="2215912"/>
            <a:ext cx="736075" cy="1647011"/>
          </a:xfrm>
          <a:prstGeom prst="straightConnector1">
            <a:avLst/>
          </a:prstGeom>
          <a:ln>
            <a:solidFill>
              <a:schemeClr val="accent6">
                <a:lumMod val="50000"/>
              </a:schemeClr>
            </a:solidFill>
            <a:tailEnd type="arrow"/>
          </a:ln>
        </p:spPr>
        <p:style>
          <a:lnRef idx="2">
            <a:schemeClr val="accent3"/>
          </a:lnRef>
          <a:fillRef idx="0">
            <a:schemeClr val="accent3"/>
          </a:fillRef>
          <a:effectRef idx="1">
            <a:schemeClr val="accent3"/>
          </a:effectRef>
          <a:fontRef idx="minor">
            <a:schemeClr val="tx1"/>
          </a:fontRef>
        </p:style>
      </p:cxnSp>
      <p:sp>
        <p:nvSpPr>
          <p:cNvPr id="53" name="Rechteck 52"/>
          <p:cNvSpPr/>
          <p:nvPr/>
        </p:nvSpPr>
        <p:spPr>
          <a:xfrm>
            <a:off x="323528" y="152636"/>
            <a:ext cx="3888432"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p:cNvSpPr txBox="1"/>
          <p:nvPr/>
        </p:nvSpPr>
        <p:spPr>
          <a:xfrm>
            <a:off x="359532" y="204899"/>
            <a:ext cx="4140460" cy="307777"/>
          </a:xfrm>
          <a:prstGeom prst="rect">
            <a:avLst/>
          </a:prstGeom>
          <a:noFill/>
        </p:spPr>
        <p:txBody>
          <a:bodyPr wrap="square" rtlCol="0">
            <a:spAutoFit/>
          </a:bodyPr>
          <a:lstStyle/>
          <a:p>
            <a:r>
              <a:rPr lang="en-US" sz="1400" b="1" dirty="0" smtClean="0">
                <a:solidFill>
                  <a:srgbClr val="FFFFFF"/>
                </a:solidFill>
                <a:latin typeface="Calibri" pitchFamily="34" charset="0"/>
              </a:rPr>
              <a:t>MOS applications, forecast examples, verification</a:t>
            </a:r>
          </a:p>
        </p:txBody>
      </p:sp>
      <p:sp>
        <p:nvSpPr>
          <p:cNvPr id="55" name="Rechteck 54"/>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extfeld 55"/>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2</a:t>
            </a:r>
            <a:endParaRPr lang="de-DE" sz="1400" b="1" dirty="0">
              <a:solidFill>
                <a:srgbClr val="FFFFFF"/>
              </a:solidFill>
              <a:latin typeface="Calibri" pitchFamily="34" charset="0"/>
            </a:endParaRPr>
          </a:p>
        </p:txBody>
      </p:sp>
      <p:sp>
        <p:nvSpPr>
          <p:cNvPr id="52"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pPr>
              <a:defRPr/>
            </a:pPr>
            <a:fld id="{7F86A559-683D-44AC-AC58-3B7C520A7FAF}" type="slidenum">
              <a:rPr lang="de-DE" smtClean="0"/>
              <a:pPr>
                <a:defRPr/>
              </a:pPr>
              <a:t>29</a:t>
            </a:fld>
            <a:endParaRPr lang="de-DE" dirty="0"/>
          </a:p>
        </p:txBody>
      </p:sp>
      <p:sp>
        <p:nvSpPr>
          <p:cNvPr id="11" name="Textfeld 10"/>
          <p:cNvSpPr txBox="1"/>
          <p:nvPr/>
        </p:nvSpPr>
        <p:spPr>
          <a:xfrm>
            <a:off x="899592" y="3356992"/>
            <a:ext cx="3354508" cy="523220"/>
          </a:xfrm>
          <a:prstGeom prst="rect">
            <a:avLst/>
          </a:prstGeom>
          <a:noFill/>
        </p:spPr>
        <p:txBody>
          <a:bodyPr wrap="none" rtlCol="0">
            <a:spAutoFit/>
          </a:bodyPr>
          <a:lstStyle/>
          <a:p>
            <a:r>
              <a:rPr lang="en-US" sz="2800" dirty="0" smtClean="0">
                <a:solidFill>
                  <a:schemeClr val="bg1"/>
                </a:solidFill>
                <a:latin typeface="Calibri" pitchFamily="34" charset="0"/>
              </a:rPr>
              <a:t>Interpolation in space</a:t>
            </a:r>
          </a:p>
        </p:txBody>
      </p:sp>
      <p:sp>
        <p:nvSpPr>
          <p:cNvPr id="12" name="Textfeld 11"/>
          <p:cNvSpPr txBox="1"/>
          <p:nvPr/>
        </p:nvSpPr>
        <p:spPr>
          <a:xfrm>
            <a:off x="107504" y="3356992"/>
            <a:ext cx="367408" cy="523220"/>
          </a:xfrm>
          <a:prstGeom prst="rect">
            <a:avLst/>
          </a:prstGeom>
          <a:noFill/>
        </p:spPr>
        <p:txBody>
          <a:bodyPr wrap="none" rtlCol="0">
            <a:spAutoFit/>
          </a:bodyPr>
          <a:lstStyle/>
          <a:p>
            <a:r>
              <a:rPr lang="de-DE" sz="2800" dirty="0" smtClean="0">
                <a:solidFill>
                  <a:schemeClr val="bg1"/>
                </a:solidFill>
                <a:latin typeface="Calibri" pitchFamily="34" charset="0"/>
              </a:rPr>
              <a:t>3</a:t>
            </a:r>
            <a:endParaRPr lang="de-DE" sz="2800" dirty="0">
              <a:solidFill>
                <a:schemeClr val="bg1"/>
              </a:solidFill>
              <a:latin typeface="Calibri" pitchFamily="34" charset="0"/>
            </a:endParaRPr>
          </a:p>
        </p:txBody>
      </p:sp>
      <p:sp>
        <p:nvSpPr>
          <p:cNvPr id="8"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pPr>
              <a:defRPr/>
            </a:pPr>
            <a:fld id="{7F86A559-683D-44AC-AC58-3B7C520A7FAF}" type="slidenum">
              <a:rPr lang="de-DE" smtClean="0"/>
              <a:pPr>
                <a:defRPr/>
              </a:pPr>
              <a:t>3</a:t>
            </a:fld>
            <a:endParaRPr lang="de-DE" dirty="0"/>
          </a:p>
        </p:txBody>
      </p:sp>
      <p:sp>
        <p:nvSpPr>
          <p:cNvPr id="8" name="Textfeld 7"/>
          <p:cNvSpPr txBox="1"/>
          <p:nvPr/>
        </p:nvSpPr>
        <p:spPr>
          <a:xfrm>
            <a:off x="899592" y="3356992"/>
            <a:ext cx="1222386" cy="523220"/>
          </a:xfrm>
          <a:prstGeom prst="rect">
            <a:avLst/>
          </a:prstGeom>
          <a:noFill/>
        </p:spPr>
        <p:txBody>
          <a:bodyPr wrap="none" rtlCol="0">
            <a:spAutoFit/>
          </a:bodyPr>
          <a:lstStyle/>
          <a:p>
            <a:r>
              <a:rPr lang="en-US" sz="2800" dirty="0" smtClean="0">
                <a:solidFill>
                  <a:schemeClr val="bg1"/>
                </a:solidFill>
                <a:latin typeface="Calibri" pitchFamily="34" charset="0"/>
              </a:rPr>
              <a:t>History</a:t>
            </a:r>
          </a:p>
        </p:txBody>
      </p:sp>
      <p:sp>
        <p:nvSpPr>
          <p:cNvPr id="9" name="Textfeld 8"/>
          <p:cNvSpPr txBox="1"/>
          <p:nvPr/>
        </p:nvSpPr>
        <p:spPr>
          <a:xfrm>
            <a:off x="107504" y="3356992"/>
            <a:ext cx="367408" cy="523220"/>
          </a:xfrm>
          <a:prstGeom prst="rect">
            <a:avLst/>
          </a:prstGeom>
          <a:noFill/>
        </p:spPr>
        <p:txBody>
          <a:bodyPr wrap="none" rtlCol="0">
            <a:spAutoFit/>
          </a:bodyPr>
          <a:lstStyle/>
          <a:p>
            <a:r>
              <a:rPr lang="de-DE" sz="2800" dirty="0" smtClean="0">
                <a:solidFill>
                  <a:schemeClr val="bg1"/>
                </a:solidFill>
                <a:latin typeface="Calibri" pitchFamily="34" charset="0"/>
              </a:rPr>
              <a:t>0</a:t>
            </a:r>
            <a:endParaRPr lang="de-DE" sz="2800" dirty="0">
              <a:solidFill>
                <a:schemeClr val="bg1"/>
              </a:solidFill>
              <a:latin typeface="Calibri" pitchFamily="34" charset="0"/>
            </a:endParaRPr>
          </a:p>
        </p:txBody>
      </p:sp>
      <p:sp>
        <p:nvSpPr>
          <p:cNvPr id="10"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30</a:t>
            </a:fld>
            <a:endParaRPr lang="de-DE" dirty="0"/>
          </a:p>
        </p:txBody>
      </p:sp>
      <p:sp>
        <p:nvSpPr>
          <p:cNvPr id="7" name="Rectangle 25"/>
          <p:cNvSpPr>
            <a:spLocks noChangeArrowheads="1"/>
          </p:cNvSpPr>
          <p:nvPr/>
        </p:nvSpPr>
        <p:spPr bwMode="gray">
          <a:xfrm>
            <a:off x="287524" y="1304764"/>
            <a:ext cx="8172908" cy="468053"/>
          </a:xfrm>
          <a:prstGeom prst="rect">
            <a:avLst/>
          </a:prstGeom>
          <a:gradFill rotWithShape="1">
            <a:gsLst>
              <a:gs pos="0">
                <a:srgbClr val="CB7B7B"/>
              </a:gs>
              <a:gs pos="100000">
                <a:srgbClr val="A80404"/>
              </a:gs>
            </a:gsLst>
            <a:lin ang="5400000" scaled="1"/>
          </a:gradFill>
          <a:ln w="12700">
            <a:solidFill>
              <a:srgbClr val="D03737"/>
            </a:solidFill>
            <a:miter lim="800000"/>
            <a:headEnd/>
            <a:tailEnd/>
          </a:ln>
          <a:effectLst>
            <a:outerShdw dist="53882" dir="2700000" algn="ctr" rotWithShape="0">
              <a:srgbClr val="808080">
                <a:alpha val="50000"/>
              </a:srgbClr>
            </a:outerShdw>
          </a:effectLst>
        </p:spPr>
        <p:txBody>
          <a:bodyPr lIns="288000" tIns="0" rIns="0" bIns="0" anchor="ctr"/>
          <a:lstStyle/>
          <a:p>
            <a:pPr defTabSz="801688" eaLnBrk="0" hangingPunct="0"/>
            <a:r>
              <a:rPr lang="en-US" altLang="de-DE" sz="2000" b="1" noProof="1" smtClean="0">
                <a:solidFill>
                  <a:srgbClr val="FFFFFF"/>
                </a:solidFill>
                <a:latin typeface="Calibri" pitchFamily="34" charset="0"/>
              </a:rPr>
              <a:t>Motivation for coefficient (not forecast) interpolation</a:t>
            </a:r>
          </a:p>
        </p:txBody>
      </p:sp>
      <p:sp>
        <p:nvSpPr>
          <p:cNvPr id="18" name="Rechteck 17"/>
          <p:cNvSpPr/>
          <p:nvPr/>
        </p:nvSpPr>
        <p:spPr>
          <a:xfrm>
            <a:off x="323528" y="152636"/>
            <a:ext cx="1872208"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p:cNvSpPr txBox="1"/>
          <p:nvPr/>
        </p:nvSpPr>
        <p:spPr>
          <a:xfrm>
            <a:off x="359532" y="204899"/>
            <a:ext cx="1944216" cy="307777"/>
          </a:xfrm>
          <a:prstGeom prst="rect">
            <a:avLst/>
          </a:prstGeom>
          <a:noFill/>
        </p:spPr>
        <p:txBody>
          <a:bodyPr wrap="square" rtlCol="0">
            <a:spAutoFit/>
          </a:bodyPr>
          <a:lstStyle/>
          <a:p>
            <a:r>
              <a:rPr lang="en-US" sz="1400" b="1" dirty="0" smtClean="0">
                <a:solidFill>
                  <a:srgbClr val="FFFFFF"/>
                </a:solidFill>
                <a:latin typeface="Calibri" pitchFamily="34" charset="0"/>
              </a:rPr>
              <a:t>Interpolation in space</a:t>
            </a:r>
          </a:p>
        </p:txBody>
      </p:sp>
      <p:sp>
        <p:nvSpPr>
          <p:cNvPr id="20" name="Rechteck 19"/>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3</a:t>
            </a:r>
            <a:endParaRPr lang="de-DE" sz="1400" b="1" dirty="0">
              <a:solidFill>
                <a:srgbClr val="FFFFFF"/>
              </a:solidFill>
              <a:latin typeface="Calibri" pitchFamily="34" charset="0"/>
            </a:endParaRPr>
          </a:p>
        </p:txBody>
      </p:sp>
      <p:sp>
        <p:nvSpPr>
          <p:cNvPr id="23"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pic>
        <p:nvPicPr>
          <p:cNvPr id="42" name="Picture 4"/>
          <p:cNvPicPr>
            <a:picLocks noChangeAspect="1" noChangeArrowheads="1"/>
          </p:cNvPicPr>
          <p:nvPr/>
        </p:nvPicPr>
        <p:blipFill>
          <a:blip r:embed="rId2" cstate="print"/>
          <a:srcRect/>
          <a:stretch>
            <a:fillRect/>
          </a:stretch>
        </p:blipFill>
        <p:spPr bwMode="auto">
          <a:xfrm>
            <a:off x="4536456" y="2404653"/>
            <a:ext cx="4140000" cy="3856781"/>
          </a:xfrm>
          <a:prstGeom prst="rect">
            <a:avLst/>
          </a:prstGeom>
          <a:noFill/>
          <a:ln w="9525">
            <a:noFill/>
            <a:miter lim="800000"/>
            <a:headEnd/>
            <a:tailEnd/>
          </a:ln>
        </p:spPr>
      </p:pic>
      <p:pic>
        <p:nvPicPr>
          <p:cNvPr id="43" name="Picture 3"/>
          <p:cNvPicPr>
            <a:picLocks noChangeAspect="1" noChangeArrowheads="1"/>
          </p:cNvPicPr>
          <p:nvPr/>
        </p:nvPicPr>
        <p:blipFill>
          <a:blip r:embed="rId3" cstate="print"/>
          <a:srcRect/>
          <a:stretch>
            <a:fillRect/>
          </a:stretch>
        </p:blipFill>
        <p:spPr bwMode="auto">
          <a:xfrm>
            <a:off x="179512" y="2404653"/>
            <a:ext cx="4140000" cy="3856781"/>
          </a:xfrm>
          <a:prstGeom prst="rect">
            <a:avLst/>
          </a:prstGeom>
          <a:noFill/>
          <a:ln w="9525">
            <a:noFill/>
            <a:miter lim="800000"/>
            <a:headEnd/>
            <a:tailEnd/>
          </a:ln>
        </p:spPr>
      </p:pic>
      <p:sp>
        <p:nvSpPr>
          <p:cNvPr id="44" name="Rechteck 43"/>
          <p:cNvSpPr/>
          <p:nvPr/>
        </p:nvSpPr>
        <p:spPr>
          <a:xfrm>
            <a:off x="683270" y="2096852"/>
            <a:ext cx="3168650" cy="307975"/>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lumMod val="75000"/>
                  </a:srgbClr>
                </a:solidFill>
                <a:effectLst/>
                <a:uLnTx/>
                <a:uFillTx/>
                <a:latin typeface="Calibri" pitchFamily="34" charset="0"/>
                <a:cs typeface="Arial" charset="0"/>
              </a:rPr>
              <a:t>Interpolation of MOS forecasts </a:t>
            </a:r>
            <a:endParaRPr kumimoji="0" lang="en-US" sz="1400" b="0" i="0" u="none" strike="noStrike" kern="0" cap="none" spc="0" normalizeH="0" baseline="0" noProof="0" dirty="0">
              <a:ln>
                <a:noFill/>
              </a:ln>
              <a:solidFill>
                <a:srgbClr val="1F497D">
                  <a:lumMod val="75000"/>
                </a:srgbClr>
              </a:solidFill>
              <a:effectLst/>
              <a:uLnTx/>
              <a:uFillTx/>
              <a:latin typeface="Calibri" pitchFamily="34" charset="0"/>
            </a:endParaRPr>
          </a:p>
        </p:txBody>
      </p:sp>
      <p:sp>
        <p:nvSpPr>
          <p:cNvPr id="45" name="Rechteck 44"/>
          <p:cNvSpPr/>
          <p:nvPr/>
        </p:nvSpPr>
        <p:spPr>
          <a:xfrm>
            <a:off x="5149353" y="2096852"/>
            <a:ext cx="3167063" cy="307975"/>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lumMod val="75000"/>
                  </a:srgbClr>
                </a:solidFill>
                <a:effectLst/>
                <a:uLnTx/>
                <a:uFillTx/>
                <a:latin typeface="Calibri" pitchFamily="34" charset="0"/>
                <a:cs typeface="Arial" charset="0"/>
              </a:rPr>
              <a:t>Interpolation of MOS coefficients</a:t>
            </a:r>
            <a:endParaRPr kumimoji="0" lang="en-US" sz="1400" b="0" i="0" u="none" strike="noStrike" kern="0" cap="none" spc="0" normalizeH="0" baseline="0" noProof="0" dirty="0">
              <a:ln>
                <a:noFill/>
              </a:ln>
              <a:solidFill>
                <a:srgbClr val="1F497D">
                  <a:lumMod val="75000"/>
                </a:srgbClr>
              </a:solidFill>
              <a:effectLst/>
              <a:uLnTx/>
              <a:uFillTx/>
              <a:latin typeface="Calibri" pitchFamily="34" charset="0"/>
            </a:endParaRPr>
          </a:p>
        </p:txBody>
      </p:sp>
      <p:sp>
        <p:nvSpPr>
          <p:cNvPr id="46" name="Textfeld 10"/>
          <p:cNvSpPr txBox="1">
            <a:spLocks noChangeArrowheads="1"/>
          </p:cNvSpPr>
          <p:nvPr/>
        </p:nvSpPr>
        <p:spPr bwMode="auto">
          <a:xfrm>
            <a:off x="2987824" y="3654883"/>
            <a:ext cx="562975" cy="261610"/>
          </a:xfrm>
          <a:prstGeom prst="rect">
            <a:avLst/>
          </a:prstGeom>
          <a:noFill/>
          <a:ln w="9525">
            <a:noFill/>
            <a:miter lim="800000"/>
            <a:headEnd/>
            <a:tailEnd/>
          </a:ln>
        </p:spPr>
        <p:txBody>
          <a:bodyPr wrap="none">
            <a:spAutoFit/>
          </a:bodyPr>
          <a:lstStyle/>
          <a:p>
            <a:r>
              <a:rPr lang="de-DE" sz="1100" b="1" dirty="0" smtClean="0">
                <a:solidFill>
                  <a:srgbClr val="FF0000"/>
                </a:solidFill>
                <a:latin typeface="Calibri" pitchFamily="34" charset="0"/>
              </a:rPr>
              <a:t>29.0°C</a:t>
            </a:r>
            <a:endParaRPr lang="de-DE" sz="1100" b="1" dirty="0">
              <a:solidFill>
                <a:srgbClr val="FF0000"/>
              </a:solidFill>
              <a:latin typeface="Calibri" pitchFamily="34" charset="0"/>
            </a:endParaRPr>
          </a:p>
        </p:txBody>
      </p:sp>
      <p:sp>
        <p:nvSpPr>
          <p:cNvPr id="47" name="Textfeld 13"/>
          <p:cNvSpPr txBox="1">
            <a:spLocks noChangeArrowheads="1"/>
          </p:cNvSpPr>
          <p:nvPr/>
        </p:nvSpPr>
        <p:spPr bwMode="auto">
          <a:xfrm>
            <a:off x="7359922" y="3654884"/>
            <a:ext cx="562975" cy="261610"/>
          </a:xfrm>
          <a:prstGeom prst="rect">
            <a:avLst/>
          </a:prstGeom>
          <a:noFill/>
          <a:ln w="9525">
            <a:noFill/>
            <a:miter lim="800000"/>
            <a:headEnd/>
            <a:tailEnd/>
          </a:ln>
        </p:spPr>
        <p:txBody>
          <a:bodyPr wrap="none">
            <a:spAutoFit/>
          </a:bodyPr>
          <a:lstStyle/>
          <a:p>
            <a:r>
              <a:rPr lang="de-DE" sz="1100" b="1" dirty="0" smtClean="0">
                <a:solidFill>
                  <a:srgbClr val="FF0000"/>
                </a:solidFill>
                <a:latin typeface="Calibri" pitchFamily="34" charset="0"/>
              </a:rPr>
              <a:t>29.0°C</a:t>
            </a:r>
            <a:endParaRPr lang="de-DE" sz="1100" b="1" dirty="0">
              <a:solidFill>
                <a:srgbClr val="FF0000"/>
              </a:solidFill>
              <a:latin typeface="Calibri" pitchFamily="34" charset="0"/>
            </a:endParaRPr>
          </a:p>
        </p:txBody>
      </p:sp>
      <p:sp>
        <p:nvSpPr>
          <p:cNvPr id="48" name="Textfeld 14"/>
          <p:cNvSpPr txBox="1">
            <a:spLocks noChangeArrowheads="1"/>
          </p:cNvSpPr>
          <p:nvPr/>
        </p:nvSpPr>
        <p:spPr bwMode="auto">
          <a:xfrm>
            <a:off x="827584" y="3654883"/>
            <a:ext cx="562975" cy="261610"/>
          </a:xfrm>
          <a:prstGeom prst="rect">
            <a:avLst/>
          </a:prstGeom>
          <a:noFill/>
          <a:ln w="9525">
            <a:noFill/>
            <a:miter lim="800000"/>
            <a:headEnd/>
            <a:tailEnd/>
          </a:ln>
        </p:spPr>
        <p:txBody>
          <a:bodyPr wrap="none">
            <a:spAutoFit/>
          </a:bodyPr>
          <a:lstStyle/>
          <a:p>
            <a:r>
              <a:rPr lang="de-DE" sz="1100" b="1" dirty="0" smtClean="0">
                <a:solidFill>
                  <a:srgbClr val="0000FF"/>
                </a:solidFill>
                <a:latin typeface="Calibri" pitchFamily="34" charset="0"/>
              </a:rPr>
              <a:t>19.6°C</a:t>
            </a:r>
            <a:endParaRPr lang="de-DE" sz="1100" b="1" dirty="0">
              <a:solidFill>
                <a:srgbClr val="0000FF"/>
              </a:solidFill>
              <a:latin typeface="Calibri" pitchFamily="34" charset="0"/>
            </a:endParaRPr>
          </a:p>
        </p:txBody>
      </p:sp>
      <p:sp>
        <p:nvSpPr>
          <p:cNvPr id="49" name="Textfeld 15"/>
          <p:cNvSpPr txBox="1">
            <a:spLocks noChangeArrowheads="1"/>
          </p:cNvSpPr>
          <p:nvPr/>
        </p:nvSpPr>
        <p:spPr bwMode="auto">
          <a:xfrm>
            <a:off x="5199682" y="3654883"/>
            <a:ext cx="562975" cy="261610"/>
          </a:xfrm>
          <a:prstGeom prst="rect">
            <a:avLst/>
          </a:prstGeom>
          <a:noFill/>
          <a:ln w="9525">
            <a:noFill/>
            <a:miter lim="800000"/>
            <a:headEnd/>
            <a:tailEnd/>
          </a:ln>
        </p:spPr>
        <p:txBody>
          <a:bodyPr wrap="none">
            <a:spAutoFit/>
          </a:bodyPr>
          <a:lstStyle/>
          <a:p>
            <a:r>
              <a:rPr lang="de-DE" sz="1100" b="1" dirty="0" smtClean="0">
                <a:solidFill>
                  <a:srgbClr val="0000FF"/>
                </a:solidFill>
                <a:latin typeface="Calibri" pitchFamily="34" charset="0"/>
              </a:rPr>
              <a:t>19.6°C</a:t>
            </a:r>
            <a:endParaRPr lang="de-DE" sz="1100" b="1" dirty="0">
              <a:solidFill>
                <a:srgbClr val="0000FF"/>
              </a:solidFill>
              <a:latin typeface="Calibri" pitchFamily="34" charset="0"/>
            </a:endParaRPr>
          </a:p>
        </p:txBody>
      </p:sp>
      <p:sp>
        <p:nvSpPr>
          <p:cNvPr id="50" name="Textfeld 49"/>
          <p:cNvSpPr txBox="1"/>
          <p:nvPr/>
        </p:nvSpPr>
        <p:spPr>
          <a:xfrm>
            <a:off x="1835696" y="3556781"/>
            <a:ext cx="562655" cy="169277"/>
          </a:xfrm>
          <a:prstGeom prst="rect">
            <a:avLst/>
          </a:prstGeom>
          <a:solidFill>
            <a:sysClr val="window" lastClr="FFFFFF"/>
          </a:solidFill>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smtClean="0">
                <a:ln>
                  <a:noFill/>
                </a:ln>
                <a:solidFill>
                  <a:sysClr val="windowText" lastClr="000000">
                    <a:lumMod val="95000"/>
                    <a:lumOff val="5000"/>
                  </a:sysClr>
                </a:solidFill>
                <a:effectLst/>
                <a:uLnTx/>
                <a:uFillTx/>
                <a:latin typeface="Calibri" pitchFamily="34" charset="0"/>
              </a:rPr>
              <a:t>24.3°C (?)</a:t>
            </a:r>
            <a:endParaRPr kumimoji="0" lang="de-DE" sz="1100" b="1" i="0" u="none" strike="noStrike" kern="0" cap="none" spc="0" normalizeH="0" baseline="0" noProof="0" dirty="0">
              <a:ln>
                <a:noFill/>
              </a:ln>
              <a:solidFill>
                <a:sysClr val="windowText" lastClr="000000">
                  <a:lumMod val="95000"/>
                  <a:lumOff val="5000"/>
                </a:sysClr>
              </a:solidFill>
              <a:effectLst/>
              <a:uLnTx/>
              <a:uFillTx/>
              <a:latin typeface="Calibri" pitchFamily="34" charset="0"/>
            </a:endParaRPr>
          </a:p>
        </p:txBody>
      </p:sp>
      <p:sp>
        <p:nvSpPr>
          <p:cNvPr id="51" name="Textfeld 50"/>
          <p:cNvSpPr txBox="1"/>
          <p:nvPr/>
        </p:nvSpPr>
        <p:spPr>
          <a:xfrm>
            <a:off x="6228184" y="3484773"/>
            <a:ext cx="543418" cy="169277"/>
          </a:xfrm>
          <a:prstGeom prst="rect">
            <a:avLst/>
          </a:prstGeom>
          <a:solidFill>
            <a:sysClr val="window" lastClr="FFFFFF"/>
          </a:solidFill>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smtClean="0">
                <a:ln>
                  <a:noFill/>
                </a:ln>
                <a:solidFill>
                  <a:sysClr val="windowText" lastClr="000000">
                    <a:lumMod val="95000"/>
                    <a:lumOff val="5000"/>
                  </a:sysClr>
                </a:solidFill>
                <a:effectLst/>
                <a:uLnTx/>
                <a:uFillTx/>
                <a:latin typeface="Calibri" pitchFamily="34" charset="0"/>
              </a:rPr>
              <a:t>12.5°C </a:t>
            </a:r>
            <a:r>
              <a:rPr kumimoji="0" lang="de-DE" sz="1100" b="1" i="0" u="none" strike="noStrike" kern="0" cap="none" spc="0" normalizeH="0" baseline="0" noProof="0" dirty="0">
                <a:ln>
                  <a:noFill/>
                </a:ln>
                <a:solidFill>
                  <a:sysClr val="windowText" lastClr="000000">
                    <a:lumMod val="95000"/>
                    <a:lumOff val="5000"/>
                  </a:sysClr>
                </a:solidFill>
                <a:effectLst/>
                <a:uLnTx/>
                <a:uFillTx/>
                <a:latin typeface="Calibri" pitchFamily="34" charset="0"/>
              </a:rPr>
              <a:t>(!)</a:t>
            </a:r>
          </a:p>
        </p:txBody>
      </p:sp>
      <p:sp>
        <p:nvSpPr>
          <p:cNvPr id="52" name="Textfeld 51"/>
          <p:cNvSpPr txBox="1"/>
          <p:nvPr/>
        </p:nvSpPr>
        <p:spPr>
          <a:xfrm>
            <a:off x="2218824" y="4060837"/>
            <a:ext cx="336952"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smtClean="0">
                <a:ln>
                  <a:noFill/>
                </a:ln>
                <a:solidFill>
                  <a:sysClr val="windowText" lastClr="000000"/>
                </a:solidFill>
                <a:effectLst/>
                <a:uLnTx/>
                <a:uFillTx/>
                <a:latin typeface="Calibri"/>
              </a:rPr>
              <a:t>(?)</a:t>
            </a:r>
            <a:endParaRPr kumimoji="0" lang="de-DE" sz="1100" b="1" i="0" u="none" strike="noStrike" kern="0" cap="none" spc="0" normalizeH="0" baseline="0" noProof="0" dirty="0">
              <a:ln>
                <a:noFill/>
              </a:ln>
              <a:solidFill>
                <a:sysClr val="windowText" lastClr="000000"/>
              </a:solidFill>
              <a:effectLst/>
              <a:uLnTx/>
              <a:uFillTx/>
              <a:latin typeface="Calibri"/>
            </a:endParaRPr>
          </a:p>
        </p:txBody>
      </p:sp>
      <p:sp>
        <p:nvSpPr>
          <p:cNvPr id="53" name="Textfeld 52"/>
          <p:cNvSpPr txBox="1"/>
          <p:nvPr/>
        </p:nvSpPr>
        <p:spPr>
          <a:xfrm>
            <a:off x="6558540" y="4087259"/>
            <a:ext cx="317716"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smtClean="0">
                <a:ln>
                  <a:noFill/>
                </a:ln>
                <a:solidFill>
                  <a:sysClr val="windowText" lastClr="000000"/>
                </a:solidFill>
                <a:effectLst/>
                <a:uLnTx/>
                <a:uFillTx/>
                <a:latin typeface="Calibri"/>
              </a:rPr>
              <a:t>(!)</a:t>
            </a:r>
            <a:endParaRPr kumimoji="0" lang="de-DE" sz="1100" b="1" i="0" u="none" strike="noStrike" kern="0" cap="none" spc="0" normalizeH="0" baseline="0" noProof="0" dirty="0">
              <a:ln>
                <a:noFill/>
              </a:ln>
              <a:solidFill>
                <a:sysClr val="windowText" lastClr="000000"/>
              </a:solidFill>
              <a:effectLst/>
              <a:uLnTx/>
              <a:uFillTx/>
              <a:latin typeface="Calibri"/>
            </a:endParaRPr>
          </a:p>
        </p:txBody>
      </p:sp>
      <p:sp>
        <p:nvSpPr>
          <p:cNvPr id="54" name="Textfeld 53"/>
          <p:cNvSpPr txBox="1"/>
          <p:nvPr/>
        </p:nvSpPr>
        <p:spPr>
          <a:xfrm>
            <a:off x="1187624" y="4348869"/>
            <a:ext cx="460062" cy="1384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smtClean="0">
                <a:ln>
                  <a:noFill/>
                </a:ln>
                <a:solidFill>
                  <a:sysClr val="windowText" lastClr="000000">
                    <a:lumMod val="95000"/>
                    <a:lumOff val="5000"/>
                  </a:sysClr>
                </a:solidFill>
                <a:effectLst/>
                <a:uLnTx/>
                <a:uFillTx/>
                <a:latin typeface="Calibri"/>
              </a:rPr>
              <a:t>Hannover</a:t>
            </a:r>
            <a:endParaRPr kumimoji="0" lang="de-DE" sz="900" b="0" i="0" u="none" strike="noStrike" kern="0" cap="none" spc="0" normalizeH="0" baseline="0" noProof="0" dirty="0">
              <a:ln>
                <a:noFill/>
              </a:ln>
              <a:solidFill>
                <a:sysClr val="windowText" lastClr="000000">
                  <a:lumMod val="95000"/>
                  <a:lumOff val="5000"/>
                </a:sysClr>
              </a:solidFill>
              <a:effectLst/>
              <a:uLnTx/>
              <a:uFillTx/>
              <a:latin typeface="Calibri"/>
            </a:endParaRPr>
          </a:p>
        </p:txBody>
      </p:sp>
      <p:sp>
        <p:nvSpPr>
          <p:cNvPr id="55" name="Textfeld 54"/>
          <p:cNvSpPr txBox="1"/>
          <p:nvPr/>
        </p:nvSpPr>
        <p:spPr>
          <a:xfrm>
            <a:off x="3059832" y="4348869"/>
            <a:ext cx="275717" cy="1384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smtClean="0">
                <a:ln>
                  <a:noFill/>
                </a:ln>
                <a:solidFill>
                  <a:sysClr val="windowText" lastClr="000000">
                    <a:lumMod val="95000"/>
                    <a:lumOff val="5000"/>
                  </a:sysClr>
                </a:solidFill>
                <a:effectLst/>
                <a:uLnTx/>
                <a:uFillTx/>
                <a:latin typeface="Calibri"/>
              </a:rPr>
              <a:t>Berlin</a:t>
            </a:r>
            <a:endParaRPr kumimoji="0" lang="de-DE" sz="900" b="0" i="0" u="none" strike="noStrike" kern="0" cap="none" spc="0" normalizeH="0" baseline="0" noProof="0" dirty="0">
              <a:ln>
                <a:noFill/>
              </a:ln>
              <a:solidFill>
                <a:sysClr val="windowText" lastClr="000000">
                  <a:lumMod val="95000"/>
                  <a:lumOff val="5000"/>
                </a:sysClr>
              </a:solidFill>
              <a:effectLst/>
              <a:uLnTx/>
              <a:uFillTx/>
              <a:latin typeface="Calibri"/>
            </a:endParaRPr>
          </a:p>
        </p:txBody>
      </p:sp>
      <p:sp>
        <p:nvSpPr>
          <p:cNvPr id="56" name="Textfeld 55"/>
          <p:cNvSpPr txBox="1"/>
          <p:nvPr/>
        </p:nvSpPr>
        <p:spPr>
          <a:xfrm>
            <a:off x="7380312" y="4348869"/>
            <a:ext cx="275717" cy="1384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smtClean="0">
                <a:ln>
                  <a:noFill/>
                </a:ln>
                <a:solidFill>
                  <a:sysClr val="windowText" lastClr="000000">
                    <a:lumMod val="95000"/>
                    <a:lumOff val="5000"/>
                  </a:sysClr>
                </a:solidFill>
                <a:effectLst/>
                <a:uLnTx/>
                <a:uFillTx/>
                <a:latin typeface="Calibri"/>
              </a:rPr>
              <a:t>Berlin</a:t>
            </a:r>
            <a:endParaRPr kumimoji="0" lang="de-DE" sz="900" b="0" i="0" u="none" strike="noStrike" kern="0" cap="none" spc="0" normalizeH="0" baseline="0" noProof="0" dirty="0">
              <a:ln>
                <a:noFill/>
              </a:ln>
              <a:solidFill>
                <a:sysClr val="windowText" lastClr="000000">
                  <a:lumMod val="95000"/>
                  <a:lumOff val="5000"/>
                </a:sysClr>
              </a:solidFill>
              <a:effectLst/>
              <a:uLnTx/>
              <a:uFillTx/>
              <a:latin typeface="Calibri"/>
            </a:endParaRPr>
          </a:p>
        </p:txBody>
      </p:sp>
      <p:sp>
        <p:nvSpPr>
          <p:cNvPr id="57" name="Textfeld 56"/>
          <p:cNvSpPr txBox="1"/>
          <p:nvPr/>
        </p:nvSpPr>
        <p:spPr>
          <a:xfrm>
            <a:off x="5552098" y="4354386"/>
            <a:ext cx="460062" cy="1384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smtClean="0">
                <a:ln>
                  <a:noFill/>
                </a:ln>
                <a:solidFill>
                  <a:sysClr val="windowText" lastClr="000000">
                    <a:lumMod val="95000"/>
                    <a:lumOff val="5000"/>
                  </a:sysClr>
                </a:solidFill>
                <a:effectLst/>
                <a:uLnTx/>
                <a:uFillTx/>
                <a:latin typeface="Calibri"/>
              </a:rPr>
              <a:t>Hannover</a:t>
            </a:r>
            <a:endParaRPr kumimoji="0" lang="de-DE" sz="900" b="0" i="0" u="none" strike="noStrike" kern="0" cap="none" spc="0" normalizeH="0" baseline="0" noProof="0" dirty="0">
              <a:ln>
                <a:noFill/>
              </a:ln>
              <a:solidFill>
                <a:sysClr val="windowText" lastClr="000000">
                  <a:lumMod val="95000"/>
                  <a:lumOff val="5000"/>
                </a:sysClr>
              </a:solidFill>
              <a:effectLst/>
              <a:uLnTx/>
              <a:uFillTx/>
              <a:latin typeface="Calibri"/>
            </a:endParaRPr>
          </a:p>
        </p:txBody>
      </p:sp>
      <p:sp>
        <p:nvSpPr>
          <p:cNvPr id="58" name="Rechteck 57"/>
          <p:cNvSpPr/>
          <p:nvPr/>
        </p:nvSpPr>
        <p:spPr>
          <a:xfrm>
            <a:off x="291584" y="5933045"/>
            <a:ext cx="1584176" cy="216024"/>
          </a:xfrm>
          <a:prstGeom prst="rect">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err="1" smtClean="0">
                <a:ln>
                  <a:noFill/>
                </a:ln>
                <a:solidFill>
                  <a:sysClr val="window" lastClr="FFFFFF"/>
                </a:solidFill>
                <a:effectLst/>
                <a:uLnTx/>
                <a:uFillTx/>
                <a:latin typeface="Calibri"/>
                <a:ea typeface="+mn-ea"/>
                <a:cs typeface="+mn-cs"/>
              </a:rPr>
              <a:t>Forecast</a:t>
            </a:r>
            <a:r>
              <a:rPr kumimoji="0" lang="de-DE" sz="1100" b="0" i="0" u="none" strike="noStrike" kern="0" cap="none" spc="0" normalizeH="0" baseline="0" noProof="0" dirty="0" smtClean="0">
                <a:ln>
                  <a:noFill/>
                </a:ln>
                <a:solidFill>
                  <a:sysClr val="window" lastClr="FFFFFF"/>
                </a:solidFill>
                <a:effectLst/>
                <a:uLnTx/>
                <a:uFillTx/>
                <a:latin typeface="Calibri"/>
                <a:ea typeface="+mn-ea"/>
                <a:cs typeface="+mn-cs"/>
              </a:rPr>
              <a:t> </a:t>
            </a:r>
            <a:r>
              <a:rPr kumimoji="0" lang="de-DE" sz="1100" b="0" i="0" u="none" strike="noStrike" kern="0" cap="none" spc="0" normalizeH="0" baseline="0" noProof="0" dirty="0" err="1" smtClean="0">
                <a:ln>
                  <a:noFill/>
                </a:ln>
                <a:solidFill>
                  <a:sysClr val="window" lastClr="FFFFFF"/>
                </a:solidFill>
                <a:effectLst/>
                <a:uLnTx/>
                <a:uFillTx/>
                <a:latin typeface="Calibri"/>
                <a:ea typeface="+mn-ea"/>
                <a:cs typeface="+mn-cs"/>
              </a:rPr>
              <a:t>Example</a:t>
            </a:r>
            <a:endParaRPr kumimoji="0" lang="de-DE" sz="11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9" name="Rechteck 58"/>
          <p:cNvSpPr/>
          <p:nvPr/>
        </p:nvSpPr>
        <p:spPr>
          <a:xfrm>
            <a:off x="4644008" y="5933045"/>
            <a:ext cx="1584176" cy="216024"/>
          </a:xfrm>
          <a:prstGeom prst="rect">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err="1" smtClean="0">
                <a:ln>
                  <a:noFill/>
                </a:ln>
                <a:solidFill>
                  <a:sysClr val="window" lastClr="FFFFFF"/>
                </a:solidFill>
                <a:effectLst/>
                <a:uLnTx/>
                <a:uFillTx/>
                <a:latin typeface="Calibri"/>
                <a:ea typeface="+mn-ea"/>
                <a:cs typeface="+mn-cs"/>
              </a:rPr>
              <a:t>Forecast</a:t>
            </a:r>
            <a:r>
              <a:rPr kumimoji="0" lang="de-DE" sz="1100" b="0" i="0" u="none" strike="noStrike" kern="0" cap="none" spc="0" normalizeH="0" baseline="0" noProof="0" dirty="0" smtClean="0">
                <a:ln>
                  <a:noFill/>
                </a:ln>
                <a:solidFill>
                  <a:sysClr val="window" lastClr="FFFFFF"/>
                </a:solidFill>
                <a:effectLst/>
                <a:uLnTx/>
                <a:uFillTx/>
                <a:latin typeface="Calibri"/>
                <a:ea typeface="+mn-ea"/>
                <a:cs typeface="+mn-cs"/>
              </a:rPr>
              <a:t> </a:t>
            </a:r>
            <a:r>
              <a:rPr kumimoji="0" lang="de-DE" sz="1100" b="0" i="0" u="none" strike="noStrike" kern="0" cap="none" spc="0" normalizeH="0" baseline="0" noProof="0" dirty="0" err="1" smtClean="0">
                <a:ln>
                  <a:noFill/>
                </a:ln>
                <a:solidFill>
                  <a:sysClr val="window" lastClr="FFFFFF"/>
                </a:solidFill>
                <a:effectLst/>
                <a:uLnTx/>
                <a:uFillTx/>
                <a:latin typeface="Calibri"/>
                <a:ea typeface="+mn-ea"/>
                <a:cs typeface="+mn-cs"/>
              </a:rPr>
              <a:t>Example</a:t>
            </a:r>
            <a:endParaRPr kumimoji="0" lang="de-DE" sz="1100" b="0" i="0" u="none" strike="noStrike" kern="0" cap="none" spc="0" normalizeH="0" baseline="0" noProof="0" dirty="0">
              <a:ln>
                <a:noFill/>
              </a:ln>
              <a:solidFill>
                <a:sysClr val="window" lastClr="FFFFFF"/>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31</a:t>
            </a:fld>
            <a:endParaRPr lang="de-DE" dirty="0"/>
          </a:p>
        </p:txBody>
      </p:sp>
      <p:sp>
        <p:nvSpPr>
          <p:cNvPr id="7" name="Rectangle 25"/>
          <p:cNvSpPr>
            <a:spLocks noChangeArrowheads="1"/>
          </p:cNvSpPr>
          <p:nvPr/>
        </p:nvSpPr>
        <p:spPr bwMode="gray">
          <a:xfrm>
            <a:off x="287524" y="1304764"/>
            <a:ext cx="8172908" cy="468053"/>
          </a:xfrm>
          <a:prstGeom prst="rect">
            <a:avLst/>
          </a:prstGeom>
          <a:gradFill rotWithShape="1">
            <a:gsLst>
              <a:gs pos="0">
                <a:srgbClr val="CB7B7B"/>
              </a:gs>
              <a:gs pos="100000">
                <a:srgbClr val="A80404"/>
              </a:gs>
            </a:gsLst>
            <a:lin ang="5400000" scaled="1"/>
          </a:gradFill>
          <a:ln w="12700">
            <a:solidFill>
              <a:srgbClr val="D03737"/>
            </a:solidFill>
            <a:miter lim="800000"/>
            <a:headEnd/>
            <a:tailEnd/>
          </a:ln>
          <a:effectLst>
            <a:outerShdw dist="53882" dir="2700000" algn="ctr" rotWithShape="0">
              <a:srgbClr val="808080">
                <a:alpha val="50000"/>
              </a:srgbClr>
            </a:outerShdw>
          </a:effectLst>
        </p:spPr>
        <p:txBody>
          <a:bodyPr lIns="288000" tIns="0" rIns="0" bIns="0" anchor="ctr"/>
          <a:lstStyle/>
          <a:p>
            <a:pPr defTabSz="801688" eaLnBrk="0" hangingPunct="0"/>
            <a:r>
              <a:rPr lang="en-US" altLang="de-DE" sz="2000" b="1" noProof="1" smtClean="0">
                <a:solidFill>
                  <a:srgbClr val="FFFFFF"/>
                </a:solidFill>
                <a:latin typeface="Calibri" pitchFamily="34" charset="0"/>
              </a:rPr>
              <a:t>Motivation for coefficient (not forecast) interpolation</a:t>
            </a:r>
          </a:p>
        </p:txBody>
      </p:sp>
      <p:sp>
        <p:nvSpPr>
          <p:cNvPr id="18" name="Rechteck 17"/>
          <p:cNvSpPr/>
          <p:nvPr/>
        </p:nvSpPr>
        <p:spPr>
          <a:xfrm>
            <a:off x="323528" y="152636"/>
            <a:ext cx="1872208"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p:cNvSpPr txBox="1"/>
          <p:nvPr/>
        </p:nvSpPr>
        <p:spPr>
          <a:xfrm>
            <a:off x="359532" y="204899"/>
            <a:ext cx="1944216" cy="307777"/>
          </a:xfrm>
          <a:prstGeom prst="rect">
            <a:avLst/>
          </a:prstGeom>
          <a:noFill/>
        </p:spPr>
        <p:txBody>
          <a:bodyPr wrap="square" rtlCol="0">
            <a:spAutoFit/>
          </a:bodyPr>
          <a:lstStyle/>
          <a:p>
            <a:r>
              <a:rPr lang="en-US" sz="1400" b="1" dirty="0" smtClean="0">
                <a:solidFill>
                  <a:srgbClr val="FFFFFF"/>
                </a:solidFill>
                <a:latin typeface="Calibri" pitchFamily="34" charset="0"/>
              </a:rPr>
              <a:t>Interpolation in space</a:t>
            </a:r>
          </a:p>
        </p:txBody>
      </p:sp>
      <p:sp>
        <p:nvSpPr>
          <p:cNvPr id="20" name="Rechteck 19"/>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3</a:t>
            </a:r>
            <a:endParaRPr lang="de-DE" sz="1400" b="1" dirty="0">
              <a:solidFill>
                <a:srgbClr val="FFFFFF"/>
              </a:solidFill>
              <a:latin typeface="Calibri" pitchFamily="34" charset="0"/>
            </a:endParaRPr>
          </a:p>
        </p:txBody>
      </p:sp>
      <p:sp>
        <p:nvSpPr>
          <p:cNvPr id="23"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
        <p:nvSpPr>
          <p:cNvPr id="30" name="Abgerundetes Rechteck 29"/>
          <p:cNvSpPr/>
          <p:nvPr/>
        </p:nvSpPr>
        <p:spPr>
          <a:xfrm>
            <a:off x="395536" y="2132856"/>
            <a:ext cx="7992888" cy="1728192"/>
          </a:xfrm>
          <a:prstGeom prst="roundRect">
            <a:avLst/>
          </a:prstGeom>
          <a:solidFill>
            <a:srgbClr val="4F81BD">
              <a:lumMod val="20000"/>
              <a:lumOff val="80000"/>
              <a:alpha val="68000"/>
            </a:srgbClr>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Berlin   : MOS =     1,0*DMO_T2m                 - 0,2*DMO_FF10m/</a:t>
            </a:r>
            <a:r>
              <a:rPr kumimoji="0" lang="de-DE" sz="1400" b="0" i="0" u="none" strike="noStrike" kern="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kn</a:t>
            </a: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a:r>
            <a:b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Hannover : MOS = 2 + 1,0*DMO_T2m - 4*rH_1000_hPa</a:t>
            </a:r>
            <a:b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a:t>
            </a:r>
            <a:b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Magdeburg: MOS = 1 + 1,0*DMO_T2m - 2*rH_1000_hPa - 0,1*DMO_FF10m/</a:t>
            </a:r>
            <a:r>
              <a:rPr kumimoji="0" lang="de-DE" sz="1400" b="0" i="0" u="none" strike="noStrike" kern="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kn</a:t>
            </a:r>
            <a:endParaRPr kumimoji="0" lang="de-DE" sz="1400" b="0" i="0" u="none" strike="noStrike" kern="0" cap="none" spc="0" normalizeH="0" baseline="0" noProof="0" dirty="0">
              <a:ln>
                <a:noFill/>
              </a:ln>
              <a:solidFill>
                <a:sysClr val="windowText" lastClr="000000"/>
              </a:solidFill>
              <a:effectLst/>
              <a:uLnTx/>
              <a:uFillTx/>
              <a:latin typeface="Courier New" pitchFamily="49" charset="0"/>
              <a:ea typeface="+mn-ea"/>
              <a:cs typeface="Courier New" pitchFamily="49" charset="0"/>
            </a:endParaRPr>
          </a:p>
        </p:txBody>
      </p:sp>
      <p:sp>
        <p:nvSpPr>
          <p:cNvPr id="31" name="Abgerundetes Rechteck 30"/>
          <p:cNvSpPr/>
          <p:nvPr/>
        </p:nvSpPr>
        <p:spPr>
          <a:xfrm>
            <a:off x="395536" y="4005064"/>
            <a:ext cx="7992888" cy="2088232"/>
          </a:xfrm>
          <a:prstGeom prst="roundRect">
            <a:avLst/>
          </a:prstGeom>
          <a:solidFill>
            <a:srgbClr val="4F81BD">
              <a:lumMod val="20000"/>
              <a:lumOff val="80000"/>
              <a:alpha val="68000"/>
            </a:srgbClr>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DMO_T2m  rH_1000_hPa   DMO_FF10m/</a:t>
            </a:r>
            <a:r>
              <a:rPr kumimoji="0" lang="de-DE" sz="1400" b="0" i="0" u="none" strike="noStrike" kern="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kn</a:t>
            </a: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--&gt; </a:t>
            </a:r>
            <a:r>
              <a:rPr kumimoji="0" lang="de-DE" sz="1400" b="0" i="0" u="none" strike="noStrike" kern="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Interpolated</a:t>
            </a: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a:t>
            </a:r>
            <a:r>
              <a:rPr kumimoji="0" lang="de-DE" sz="1400" b="0" i="0" u="none" strike="noStrike" kern="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Fc</a:t>
            </a: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a:r>
            <a:b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a:t>
            </a:r>
            <a:b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Berlin         30   irrelevant          5                29,0 </a:t>
            </a:r>
            <a:r>
              <a:rPr kumimoji="0" lang="de-DE" sz="1400" b="0" i="0" u="none" strike="noStrike" kern="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deg</a:t>
            </a: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C</a:t>
            </a:r>
            <a:b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Magdeburg      15       1,0            15                </a:t>
            </a:r>
            <a:r>
              <a:rPr kumimoji="0" lang="de-DE" sz="1400" b="1" i="0" u="none" strike="noStrike" kern="0" cap="none" spc="0" normalizeH="0" baseline="0" noProof="0" dirty="0" smtClean="0">
                <a:ln>
                  <a:noFill/>
                </a:ln>
                <a:solidFill>
                  <a:srgbClr val="C00000"/>
                </a:solidFill>
                <a:effectLst/>
                <a:uLnTx/>
                <a:uFillTx/>
                <a:latin typeface="Courier New" pitchFamily="49" charset="0"/>
                <a:ea typeface="+mn-ea"/>
                <a:cs typeface="Courier New" pitchFamily="49" charset="0"/>
              </a:rPr>
              <a:t>12,5 </a:t>
            </a:r>
            <a:r>
              <a:rPr kumimoji="0" lang="de-DE" sz="1400" b="1" i="0" u="none" strike="noStrike" kern="0" cap="none" spc="0" normalizeH="0" baseline="0" noProof="0" dirty="0" err="1" smtClean="0">
                <a:ln>
                  <a:noFill/>
                </a:ln>
                <a:solidFill>
                  <a:srgbClr val="C00000"/>
                </a:solidFill>
                <a:effectLst/>
                <a:uLnTx/>
                <a:uFillTx/>
                <a:latin typeface="Courier New" pitchFamily="49" charset="0"/>
                <a:ea typeface="+mn-ea"/>
                <a:cs typeface="Courier New" pitchFamily="49" charset="0"/>
              </a:rPr>
              <a:t>deg</a:t>
            </a:r>
            <a:r>
              <a:rPr kumimoji="0" lang="de-DE" sz="1400" b="1" i="0" u="none" strike="noStrike" kern="0" cap="none" spc="0" normalizeH="0" baseline="0" noProof="0" dirty="0" smtClean="0">
                <a:ln>
                  <a:noFill/>
                </a:ln>
                <a:solidFill>
                  <a:srgbClr val="C00000"/>
                </a:solidFill>
                <a:effectLst/>
                <a:uLnTx/>
                <a:uFillTx/>
                <a:latin typeface="Courier New" pitchFamily="49" charset="0"/>
                <a:ea typeface="+mn-ea"/>
                <a:cs typeface="Courier New" pitchFamily="49" charset="0"/>
              </a:rPr>
              <a:t> C</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a:t>
            </a:r>
            <a:r>
              <a:rPr kumimoji="0" lang="de-DE" sz="1400" b="1" i="0" u="none" strike="noStrike" kern="0" cap="none" spc="0" normalizeH="0" baseline="0" noProof="0" dirty="0" smtClean="0">
                <a:ln>
                  <a:noFill/>
                </a:ln>
                <a:solidFill>
                  <a:srgbClr val="C00000"/>
                </a:solidFill>
                <a:effectLst/>
                <a:uLnTx/>
                <a:uFillTx/>
                <a:latin typeface="Courier New" pitchFamily="49" charset="0"/>
                <a:ea typeface="+mn-ea"/>
                <a:cs typeface="Courier New" pitchFamily="49" charset="0"/>
              </a:rPr>
              <a:t>24,3 </a:t>
            </a:r>
            <a:r>
              <a:rPr kumimoji="0" lang="de-DE" sz="1400" b="1" i="0" u="none" strike="noStrike" kern="0" cap="none" spc="0" normalizeH="0" baseline="0" noProof="0" dirty="0" err="1" smtClean="0">
                <a:ln>
                  <a:noFill/>
                </a:ln>
                <a:solidFill>
                  <a:srgbClr val="C00000"/>
                </a:solidFill>
                <a:effectLst/>
                <a:uLnTx/>
                <a:uFillTx/>
                <a:latin typeface="Courier New" pitchFamily="49" charset="0"/>
                <a:ea typeface="+mn-ea"/>
                <a:cs typeface="Courier New" pitchFamily="49" charset="0"/>
              </a:rPr>
              <a:t>deg</a:t>
            </a:r>
            <a:r>
              <a:rPr kumimoji="0" lang="de-DE" sz="1400" b="1" i="0" u="none" strike="noStrike" kern="0" cap="none" spc="0" normalizeH="0" baseline="0" noProof="0" dirty="0" smtClean="0">
                <a:ln>
                  <a:noFill/>
                </a:ln>
                <a:solidFill>
                  <a:srgbClr val="C00000"/>
                </a:solidFill>
                <a:effectLst/>
                <a:uLnTx/>
                <a:uFillTx/>
                <a:latin typeface="Courier New" pitchFamily="49" charset="0"/>
                <a:ea typeface="+mn-ea"/>
                <a:cs typeface="Courier New" pitchFamily="49" charset="0"/>
              </a:rPr>
              <a:t> C </a:t>
            </a: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a:t>
            </a:r>
            <a:b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Hannover       20       0,6        irrelevant            19,6 </a:t>
            </a:r>
            <a:r>
              <a:rPr kumimoji="0" lang="de-DE" sz="1400" b="0" i="0" u="none" strike="noStrike" kern="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deg</a:t>
            </a: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C</a:t>
            </a:r>
            <a:b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a:t>
            </a:r>
            <a:br>
              <a:rPr kumimoji="0" lang="de-DE" sz="14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br>
            <a:r>
              <a:rPr kumimoji="0" lang="de-DE" sz="12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a:t>
            </a:r>
            <a:r>
              <a:rPr kumimoji="0" lang="de-DE" sz="1200" b="0" i="0" u="none" strike="noStrike" kern="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Forecast</a:t>
            </a:r>
            <a:r>
              <a:rPr kumimoji="0" lang="de-DE" sz="1200" b="0" i="0" u="none" strike="noStrike" kern="0" cap="none" spc="0" normalizeH="0" baseline="0" noProof="0" dirty="0" smtClean="0">
                <a:ln>
                  <a:noFill/>
                </a:ln>
                <a:solidFill>
                  <a:sysClr val="windowText" lastClr="000000"/>
                </a:solidFill>
                <a:effectLst/>
                <a:uLnTx/>
                <a:uFillTx/>
                <a:latin typeface="Courier New" pitchFamily="49" charset="0"/>
                <a:ea typeface="+mn-ea"/>
                <a:cs typeface="Courier New" pitchFamily="49" charset="0"/>
              </a:rPr>
              <a:t> </a:t>
            </a:r>
            <a:r>
              <a:rPr kumimoji="0" lang="de-DE" sz="1200" b="0" i="0" u="none" strike="noStrike" kern="0" cap="none" spc="0" normalizeH="0" baseline="0" noProof="0" dirty="0" err="1" smtClean="0">
                <a:ln>
                  <a:noFill/>
                </a:ln>
                <a:solidFill>
                  <a:sysClr val="windowText" lastClr="000000"/>
                </a:solidFill>
                <a:effectLst/>
                <a:uLnTx/>
                <a:uFillTx/>
                <a:latin typeface="Courier New" pitchFamily="49" charset="0"/>
                <a:ea typeface="+mn-ea"/>
                <a:cs typeface="Courier New" pitchFamily="49" charset="0"/>
              </a:rPr>
              <a:t>interpolation</a:t>
            </a:r>
            <a:endParaRPr kumimoji="0" lang="de-DE" sz="1200" b="0" i="0" u="none" strike="noStrike" kern="0" cap="none" spc="0" normalizeH="0" baseline="0" noProof="0" dirty="0">
              <a:ln>
                <a:noFill/>
              </a:ln>
              <a:solidFill>
                <a:sysClr val="windowText" lastClr="000000"/>
              </a:solidFill>
              <a:effectLst/>
              <a:uLnTx/>
              <a:uFillTx/>
              <a:latin typeface="Courier New" pitchFamily="49" charset="0"/>
              <a:ea typeface="+mn-ea"/>
              <a:cs typeface="Courier New" pitchFamily="49" charset="0"/>
            </a:endParaRPr>
          </a:p>
        </p:txBody>
      </p:sp>
      <p:sp>
        <p:nvSpPr>
          <p:cNvPr id="32" name="Rechteck 31"/>
          <p:cNvSpPr/>
          <p:nvPr/>
        </p:nvSpPr>
        <p:spPr>
          <a:xfrm>
            <a:off x="3851920" y="3501008"/>
            <a:ext cx="3960440"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Magdeburg coefficients is 50:50 mix from Berlin and Hannover coefficients</a:t>
            </a:r>
            <a:endParaRPr kumimoji="0" lang="en-US" sz="9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32</a:t>
            </a:fld>
            <a:endParaRPr lang="de-DE" dirty="0"/>
          </a:p>
        </p:txBody>
      </p:sp>
      <p:sp>
        <p:nvSpPr>
          <p:cNvPr id="7" name="Rectangle 25"/>
          <p:cNvSpPr>
            <a:spLocks noChangeArrowheads="1"/>
          </p:cNvSpPr>
          <p:nvPr/>
        </p:nvSpPr>
        <p:spPr bwMode="gray">
          <a:xfrm>
            <a:off x="287524" y="1304764"/>
            <a:ext cx="8172908" cy="468053"/>
          </a:xfrm>
          <a:prstGeom prst="rect">
            <a:avLst/>
          </a:prstGeom>
          <a:gradFill rotWithShape="1">
            <a:gsLst>
              <a:gs pos="0">
                <a:srgbClr val="CB7B7B"/>
              </a:gs>
              <a:gs pos="100000">
                <a:srgbClr val="A80404"/>
              </a:gs>
            </a:gsLst>
            <a:lin ang="5400000" scaled="1"/>
          </a:gradFill>
          <a:ln w="12700">
            <a:solidFill>
              <a:srgbClr val="D03737"/>
            </a:solidFill>
            <a:miter lim="800000"/>
            <a:headEnd/>
            <a:tailEnd/>
          </a:ln>
          <a:effectLst>
            <a:outerShdw dist="53882" dir="2700000" algn="ctr" rotWithShape="0">
              <a:srgbClr val="808080">
                <a:alpha val="50000"/>
              </a:srgbClr>
            </a:outerShdw>
          </a:effectLst>
        </p:spPr>
        <p:txBody>
          <a:bodyPr lIns="288000" tIns="0" rIns="0" bIns="0" anchor="ctr"/>
          <a:lstStyle/>
          <a:p>
            <a:pPr defTabSz="801688" eaLnBrk="0" hangingPunct="0"/>
            <a:r>
              <a:rPr lang="en-US" altLang="de-DE" sz="2000" b="1" noProof="1" smtClean="0">
                <a:solidFill>
                  <a:srgbClr val="FFFFFF"/>
                </a:solidFill>
                <a:latin typeface="Calibri" pitchFamily="34" charset="0"/>
              </a:rPr>
              <a:t>How to Extend the Benefit of MOS to the Area?</a:t>
            </a:r>
          </a:p>
        </p:txBody>
      </p:sp>
      <p:sp>
        <p:nvSpPr>
          <p:cNvPr id="8" name="Rectangle 5"/>
          <p:cNvSpPr>
            <a:spLocks noChangeArrowheads="1"/>
          </p:cNvSpPr>
          <p:nvPr/>
        </p:nvSpPr>
        <p:spPr bwMode="gray">
          <a:xfrm>
            <a:off x="287524" y="1953158"/>
            <a:ext cx="8172908" cy="4356162"/>
          </a:xfrm>
          <a:prstGeom prst="rect">
            <a:avLst/>
          </a:prstGeom>
          <a:gradFill rotWithShape="1">
            <a:gsLst>
              <a:gs pos="0">
                <a:srgbClr val="FFFFFF"/>
              </a:gs>
              <a:gs pos="100000">
                <a:srgbClr val="EAEAEA"/>
              </a:gs>
            </a:gsLst>
            <a:lin ang="5400000" scaled="1"/>
          </a:gradFill>
          <a:ln w="12700">
            <a:solidFill>
              <a:srgbClr val="D03737"/>
            </a:solidFill>
            <a:miter lim="800000"/>
            <a:headEnd/>
            <a:tailEnd/>
          </a:ln>
          <a:effectLst>
            <a:outerShdw dist="53882" dir="2700000" algn="ctr" rotWithShape="0">
              <a:srgbClr val="808080">
                <a:alpha val="50000"/>
              </a:srgbClr>
            </a:outerShdw>
          </a:effectLst>
        </p:spPr>
        <p:txBody>
          <a:bodyPr lIns="108000" tIns="108000" rIns="144000" bIns="72000"/>
          <a:lstStyle/>
          <a:p>
            <a:pPr marL="342900" indent="-342900"/>
            <a:r>
              <a:rPr lang="de-DE" altLang="de-DE" sz="1800" dirty="0" smtClean="0">
                <a:latin typeface="Calibri" pitchFamily="34" charset="0"/>
                <a:cs typeface="Arial" charset="0"/>
              </a:rPr>
              <a:t>     </a:t>
            </a:r>
            <a:endParaRPr lang="en-US" sz="1900" dirty="0" smtClean="0">
              <a:solidFill>
                <a:srgbClr val="FF0000"/>
              </a:solidFill>
              <a:latin typeface="Calibri" pitchFamily="34" charset="0"/>
            </a:endParaRPr>
          </a:p>
        </p:txBody>
      </p:sp>
      <p:sp>
        <p:nvSpPr>
          <p:cNvPr id="14" name="Pfeil nach rechts 13"/>
          <p:cNvSpPr/>
          <p:nvPr/>
        </p:nvSpPr>
        <p:spPr>
          <a:xfrm>
            <a:off x="647564" y="2456892"/>
            <a:ext cx="576064" cy="360040"/>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1331640" y="2276872"/>
            <a:ext cx="6876764" cy="769441"/>
          </a:xfrm>
          <a:prstGeom prst="rect">
            <a:avLst/>
          </a:prstGeom>
          <a:noFill/>
        </p:spPr>
        <p:txBody>
          <a:bodyPr wrap="square" rtlCol="0">
            <a:spAutoFit/>
          </a:bodyPr>
          <a:lstStyle/>
          <a:p>
            <a:pPr marL="342900" indent="-342900"/>
            <a:r>
              <a:rPr lang="en-US" altLang="de-DE" sz="2000" smtClean="0">
                <a:latin typeface="Calibri" pitchFamily="34" charset="0"/>
                <a:cs typeface="Arial" charset="0"/>
              </a:rPr>
              <a:t>Meteo Service has introduced a technology which relies on the </a:t>
            </a:r>
          </a:p>
          <a:p>
            <a:pPr marL="342900" indent="-342900"/>
            <a:r>
              <a:rPr lang="en-US" altLang="de-DE" smtClean="0">
                <a:solidFill>
                  <a:srgbClr val="FF0000"/>
                </a:solidFill>
                <a:latin typeface="Calibri" pitchFamily="34" charset="0"/>
                <a:cs typeface="Arial" charset="0"/>
              </a:rPr>
              <a:t>Interpolation of MOS coefficients - not of forecasts</a:t>
            </a:r>
            <a:endParaRPr lang="en-US">
              <a:latin typeface="Calibri" pitchFamily="34" charset="0"/>
            </a:endParaRPr>
          </a:p>
        </p:txBody>
      </p:sp>
      <p:sp>
        <p:nvSpPr>
          <p:cNvPr id="16" name="Textfeld 15"/>
          <p:cNvSpPr txBox="1"/>
          <p:nvPr/>
        </p:nvSpPr>
        <p:spPr>
          <a:xfrm>
            <a:off x="1331640" y="3182196"/>
            <a:ext cx="5940660" cy="1938992"/>
          </a:xfrm>
          <a:prstGeom prst="rect">
            <a:avLst/>
          </a:prstGeom>
          <a:noFill/>
        </p:spPr>
        <p:txBody>
          <a:bodyPr wrap="square" rtlCol="0">
            <a:spAutoFit/>
          </a:bodyPr>
          <a:lstStyle/>
          <a:p>
            <a:r>
              <a:rPr lang="en-US" altLang="de-DE" sz="2000" dirty="0" err="1" smtClean="0">
                <a:latin typeface="Calibri" pitchFamily="34" charset="0"/>
                <a:cs typeface="Arial" charset="0"/>
              </a:rPr>
              <a:t>Orographic</a:t>
            </a:r>
            <a:r>
              <a:rPr lang="en-US" altLang="de-DE" sz="2000" dirty="0" smtClean="0">
                <a:latin typeface="Calibri" pitchFamily="34" charset="0"/>
                <a:cs typeface="Arial" charset="0"/>
              </a:rPr>
              <a:t> descriptors are used based on high resolution </a:t>
            </a:r>
            <a:r>
              <a:rPr lang="en-US" altLang="de-DE" sz="2000" dirty="0" err="1" smtClean="0">
                <a:latin typeface="Calibri" pitchFamily="34" charset="0"/>
                <a:cs typeface="Arial" charset="0"/>
              </a:rPr>
              <a:t>orography</a:t>
            </a:r>
            <a:r>
              <a:rPr lang="en-US" altLang="de-DE" sz="2000" dirty="0" smtClean="0">
                <a:latin typeface="Calibri" pitchFamily="34" charset="0"/>
                <a:cs typeface="Arial" charset="0"/>
              </a:rPr>
              <a:t> information. </a:t>
            </a:r>
            <a:r>
              <a:rPr lang="en-US" sz="2000" dirty="0" err="1" smtClean="0">
                <a:latin typeface="Calibri" pitchFamily="34" charset="0"/>
              </a:rPr>
              <a:t>Orography</a:t>
            </a:r>
            <a:r>
              <a:rPr lang="en-US" sz="2000" dirty="0" smtClean="0">
                <a:latin typeface="Calibri" pitchFamily="34" charset="0"/>
              </a:rPr>
              <a:t> information with a resolution of 1x1 km is used for the definition of the following </a:t>
            </a:r>
            <a:r>
              <a:rPr lang="en-US" sz="2000" dirty="0" err="1" smtClean="0">
                <a:latin typeface="Calibri" pitchFamily="34" charset="0"/>
              </a:rPr>
              <a:t>orographic</a:t>
            </a:r>
            <a:r>
              <a:rPr lang="en-US" sz="2000" dirty="0" smtClean="0">
                <a:latin typeface="Calibri" pitchFamily="34" charset="0"/>
              </a:rPr>
              <a:t> descriptors - with different spatial smoothing:</a:t>
            </a:r>
          </a:p>
          <a:p>
            <a:endParaRPr lang="de-DE" sz="2000" dirty="0">
              <a:latin typeface="Calibri" pitchFamily="34" charset="0"/>
            </a:endParaRPr>
          </a:p>
        </p:txBody>
      </p:sp>
      <p:sp>
        <p:nvSpPr>
          <p:cNvPr id="18" name="Rechteck 17"/>
          <p:cNvSpPr/>
          <p:nvPr/>
        </p:nvSpPr>
        <p:spPr>
          <a:xfrm>
            <a:off x="323528" y="152636"/>
            <a:ext cx="1872208"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p:cNvSpPr txBox="1"/>
          <p:nvPr/>
        </p:nvSpPr>
        <p:spPr>
          <a:xfrm>
            <a:off x="359532" y="204899"/>
            <a:ext cx="1944216" cy="307777"/>
          </a:xfrm>
          <a:prstGeom prst="rect">
            <a:avLst/>
          </a:prstGeom>
          <a:noFill/>
        </p:spPr>
        <p:txBody>
          <a:bodyPr wrap="square" rtlCol="0">
            <a:spAutoFit/>
          </a:bodyPr>
          <a:lstStyle/>
          <a:p>
            <a:r>
              <a:rPr lang="en-US" sz="1400" b="1" dirty="0" smtClean="0">
                <a:solidFill>
                  <a:srgbClr val="FFFFFF"/>
                </a:solidFill>
                <a:latin typeface="Calibri" pitchFamily="34" charset="0"/>
              </a:rPr>
              <a:t>Interpolation in space</a:t>
            </a:r>
          </a:p>
        </p:txBody>
      </p:sp>
      <p:sp>
        <p:nvSpPr>
          <p:cNvPr id="20" name="Rechteck 19"/>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3</a:t>
            </a:r>
            <a:endParaRPr lang="de-DE" sz="1400" b="1" dirty="0">
              <a:solidFill>
                <a:srgbClr val="FFFFFF"/>
              </a:solidFill>
              <a:latin typeface="Calibri" pitchFamily="34" charset="0"/>
            </a:endParaRPr>
          </a:p>
        </p:txBody>
      </p:sp>
      <p:sp>
        <p:nvSpPr>
          <p:cNvPr id="23"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
        <p:nvSpPr>
          <p:cNvPr id="22" name="Textfeld 21"/>
          <p:cNvSpPr txBox="1"/>
          <p:nvPr/>
        </p:nvSpPr>
        <p:spPr>
          <a:xfrm>
            <a:off x="1367644" y="4928971"/>
            <a:ext cx="5832648" cy="1107996"/>
          </a:xfrm>
          <a:prstGeom prst="rect">
            <a:avLst/>
          </a:prstGeom>
          <a:noFill/>
        </p:spPr>
        <p:txBody>
          <a:bodyPr wrap="square" rtlCol="0">
            <a:spAutoFit/>
          </a:bodyPr>
          <a:lstStyle/>
          <a:p>
            <a:pPr>
              <a:buFont typeface="Wingdings" pitchFamily="2" charset="2"/>
              <a:buChar char="§"/>
            </a:pPr>
            <a:r>
              <a:rPr lang="en-US" altLang="de-DE" sz="2200" dirty="0" smtClean="0">
                <a:latin typeface="Calibri" pitchFamily="34" charset="0"/>
                <a:cs typeface="Arial" charset="0"/>
              </a:rPr>
              <a:t> Elevation</a:t>
            </a:r>
          </a:p>
          <a:p>
            <a:pPr>
              <a:buFont typeface="Wingdings" pitchFamily="2" charset="2"/>
              <a:buChar char="§"/>
            </a:pPr>
            <a:r>
              <a:rPr lang="en-US" altLang="de-DE" sz="2200" dirty="0" smtClean="0">
                <a:latin typeface="Calibri" pitchFamily="34" charset="0"/>
                <a:cs typeface="Arial" charset="0"/>
              </a:rPr>
              <a:t> slope: = first derivative of elevation</a:t>
            </a:r>
          </a:p>
          <a:p>
            <a:r>
              <a:rPr lang="en-US" altLang="de-DE" sz="2200" dirty="0" smtClean="0">
                <a:latin typeface="Calibri" pitchFamily="34" charset="0"/>
                <a:cs typeface="Arial" charset="0"/>
              </a:rPr>
              <a:t>	   (u and v  component)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33</a:t>
            </a:fld>
            <a:endParaRPr lang="de-DE" dirty="0"/>
          </a:p>
        </p:txBody>
      </p:sp>
      <p:sp>
        <p:nvSpPr>
          <p:cNvPr id="7" name="Rectangle 25"/>
          <p:cNvSpPr>
            <a:spLocks noChangeArrowheads="1"/>
          </p:cNvSpPr>
          <p:nvPr/>
        </p:nvSpPr>
        <p:spPr bwMode="gray">
          <a:xfrm>
            <a:off x="287524" y="1304764"/>
            <a:ext cx="8172908" cy="468053"/>
          </a:xfrm>
          <a:prstGeom prst="rect">
            <a:avLst/>
          </a:prstGeom>
          <a:gradFill rotWithShape="1">
            <a:gsLst>
              <a:gs pos="0">
                <a:srgbClr val="CB7B7B"/>
              </a:gs>
              <a:gs pos="100000">
                <a:srgbClr val="A80404"/>
              </a:gs>
            </a:gsLst>
            <a:lin ang="5400000" scaled="1"/>
          </a:gradFill>
          <a:ln w="12700">
            <a:solidFill>
              <a:srgbClr val="D03737"/>
            </a:solidFill>
            <a:miter lim="800000"/>
            <a:headEnd/>
            <a:tailEnd/>
          </a:ln>
          <a:effectLst>
            <a:outerShdw dist="53882" dir="2700000" algn="ctr" rotWithShape="0">
              <a:srgbClr val="808080">
                <a:alpha val="50000"/>
              </a:srgbClr>
            </a:outerShdw>
          </a:effectLst>
        </p:spPr>
        <p:txBody>
          <a:bodyPr lIns="288000" tIns="0" rIns="0" bIns="0" anchor="ctr"/>
          <a:lstStyle/>
          <a:p>
            <a:pPr defTabSz="801688" eaLnBrk="0" hangingPunct="0"/>
            <a:r>
              <a:rPr lang="en-US" altLang="de-DE" sz="2000" b="1" noProof="1" smtClean="0">
                <a:solidFill>
                  <a:srgbClr val="FFFFFF"/>
                </a:solidFill>
                <a:latin typeface="Calibri" pitchFamily="34" charset="0"/>
              </a:rPr>
              <a:t>How to Extend the Benefit of MOS to the Area?</a:t>
            </a:r>
          </a:p>
        </p:txBody>
      </p:sp>
      <p:sp>
        <p:nvSpPr>
          <p:cNvPr id="18" name="Rechteck 17"/>
          <p:cNvSpPr/>
          <p:nvPr/>
        </p:nvSpPr>
        <p:spPr>
          <a:xfrm>
            <a:off x="323528" y="152636"/>
            <a:ext cx="1872208"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p:cNvSpPr txBox="1"/>
          <p:nvPr/>
        </p:nvSpPr>
        <p:spPr>
          <a:xfrm>
            <a:off x="359532" y="204899"/>
            <a:ext cx="1944216" cy="307777"/>
          </a:xfrm>
          <a:prstGeom prst="rect">
            <a:avLst/>
          </a:prstGeom>
          <a:noFill/>
        </p:spPr>
        <p:txBody>
          <a:bodyPr wrap="square" rtlCol="0">
            <a:spAutoFit/>
          </a:bodyPr>
          <a:lstStyle/>
          <a:p>
            <a:r>
              <a:rPr lang="en-US" sz="1400" b="1" dirty="0" smtClean="0">
                <a:solidFill>
                  <a:srgbClr val="FFFFFF"/>
                </a:solidFill>
                <a:latin typeface="Calibri" pitchFamily="34" charset="0"/>
              </a:rPr>
              <a:t>Interpolation in space</a:t>
            </a:r>
          </a:p>
        </p:txBody>
      </p:sp>
      <p:sp>
        <p:nvSpPr>
          <p:cNvPr id="20" name="Rechteck 19"/>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3</a:t>
            </a:r>
            <a:endParaRPr lang="de-DE" sz="1400" b="1" dirty="0">
              <a:solidFill>
                <a:srgbClr val="FFFFFF"/>
              </a:solidFill>
              <a:latin typeface="Calibri" pitchFamily="34" charset="0"/>
            </a:endParaRPr>
          </a:p>
        </p:txBody>
      </p:sp>
      <p:sp>
        <p:nvSpPr>
          <p:cNvPr id="23"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
        <p:nvSpPr>
          <p:cNvPr id="50" name="_h1"/>
          <p:cNvSpPr txBox="1">
            <a:spLocks noChangeArrowheads="1"/>
          </p:cNvSpPr>
          <p:nvPr/>
        </p:nvSpPr>
        <p:spPr bwMode="gray">
          <a:xfrm>
            <a:off x="323528" y="2024844"/>
            <a:ext cx="2664296" cy="504055"/>
          </a:xfrm>
          <a:prstGeom prst="rect">
            <a:avLst/>
          </a:prstGeom>
        </p:spPr>
        <p:txBody>
          <a:bodyP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sng" strike="noStrike" kern="1200" cap="none" spc="0" normalizeH="0" baseline="0" noProof="0" dirty="0" smtClean="0">
                <a:ln>
                  <a:noFill/>
                </a:ln>
                <a:solidFill>
                  <a:srgbClr val="1F497D">
                    <a:lumMod val="50000"/>
                  </a:srgbClr>
                </a:solidFill>
                <a:effectLst/>
                <a:uLnTx/>
                <a:uFillTx/>
                <a:latin typeface="Arial" pitchFamily="34" charset="0"/>
                <a:ea typeface="+mj-ea"/>
                <a:cs typeface="Arial" pitchFamily="34" charset="0"/>
              </a:rPr>
              <a:t>Decision Tree</a:t>
            </a:r>
          </a:p>
        </p:txBody>
      </p:sp>
      <p:grpSp>
        <p:nvGrpSpPr>
          <p:cNvPr id="51" name="Gruppieren 50"/>
          <p:cNvGrpSpPr/>
          <p:nvPr/>
        </p:nvGrpSpPr>
        <p:grpSpPr bwMode="gray">
          <a:xfrm>
            <a:off x="215516" y="1852254"/>
            <a:ext cx="8533833" cy="4619667"/>
            <a:chOff x="752525" y="1836766"/>
            <a:chExt cx="8008786" cy="3488983"/>
          </a:xfrm>
        </p:grpSpPr>
        <p:sp>
          <p:nvSpPr>
            <p:cNvPr id="52" name="Text Box 92" descr="© INSCALE GmbH, 26.05.2010&#10;http://www.presentationload.com/"/>
            <p:cNvSpPr txBox="1">
              <a:spLocks noChangeArrowheads="1"/>
            </p:cNvSpPr>
            <p:nvPr/>
          </p:nvSpPr>
          <p:spPr bwMode="gray">
            <a:xfrm>
              <a:off x="959643" y="4024723"/>
              <a:ext cx="997212" cy="418405"/>
            </a:xfrm>
            <a:prstGeom prst="rect">
              <a:avLst/>
            </a:prstGeom>
            <a:noFill/>
            <a:ln w="9525">
              <a:noFill/>
              <a:miter lim="800000"/>
              <a:headEnd/>
              <a:tailEnd/>
            </a:ln>
            <a:effectLst/>
          </p:spPr>
          <p:txBody>
            <a:bodyPr wrap="square" lIns="0" tIns="0" r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err="1" smtClean="0">
                  <a:ln>
                    <a:noFill/>
                  </a:ln>
                  <a:solidFill>
                    <a:sysClr val="windowText" lastClr="000000"/>
                  </a:solidFill>
                  <a:effectLst/>
                  <a:uLnTx/>
                  <a:uFillTx/>
                  <a:latin typeface="Arial" pitchFamily="34" charset="0"/>
                  <a:cs typeface="Arial" pitchFamily="34" charset="0"/>
                </a:rPr>
                <a:t>Objective</a:t>
              </a:r>
              <a:r>
                <a:rPr kumimoji="0" lang="de-DE" sz="18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 Analysis</a:t>
              </a:r>
              <a:endParaRPr kumimoji="0" lang="en-US" sz="1800" b="1"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53" name="Text Box 95" descr="© INSCALE GmbH, 26.05.2010&#10;http://www.presentationload.com/"/>
            <p:cNvSpPr txBox="1">
              <a:spLocks noChangeArrowheads="1"/>
            </p:cNvSpPr>
            <p:nvPr/>
          </p:nvSpPr>
          <p:spPr bwMode="gray">
            <a:xfrm>
              <a:off x="4503086" y="4713492"/>
              <a:ext cx="2263852" cy="383537"/>
            </a:xfrm>
            <a:prstGeom prst="rect">
              <a:avLst/>
            </a:prstGeom>
            <a:noFill/>
            <a:ln w="9525">
              <a:noFill/>
              <a:miter lim="800000"/>
              <a:headEnd/>
              <a:tailEnd/>
            </a:ln>
            <a:effectLst/>
          </p:spPr>
          <p:txBody>
            <a:bodyPr wrap="square" lIns="0" tIns="0" r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You don't catch the error characteristics of the OA which may be as dominating as </a:t>
              </a:r>
              <a:r>
                <a:rPr kumimoji="0" lang="en-US" sz="1100" b="1" i="0" u="none" strike="noStrike" kern="0" cap="none" spc="0" normalizeH="0" baseline="0" noProof="0" dirty="0" err="1" smtClean="0">
                  <a:ln>
                    <a:noFill/>
                  </a:ln>
                  <a:solidFill>
                    <a:sysClr val="windowText" lastClr="000000"/>
                  </a:solidFill>
                  <a:effectLst/>
                  <a:uLnTx/>
                  <a:uFillTx/>
                  <a:latin typeface="Arial" pitchFamily="34" charset="0"/>
                  <a:cs typeface="Arial" pitchFamily="34" charset="0"/>
                </a:rPr>
                <a:t>detoriating</a:t>
              </a:r>
              <a:endParaRPr kumimoji="0" lang="en-US" sz="1100" b="1"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54" name="Text Box 97" descr="© INSCALE GmbH, 26.05.2010&#10;http://www.presentationload.com/"/>
            <p:cNvSpPr txBox="1">
              <a:spLocks noChangeArrowheads="1"/>
            </p:cNvSpPr>
            <p:nvPr/>
          </p:nvSpPr>
          <p:spPr bwMode="gray">
            <a:xfrm>
              <a:off x="4635752" y="2146065"/>
              <a:ext cx="2055778" cy="255691"/>
            </a:xfrm>
            <a:prstGeom prst="rect">
              <a:avLst/>
            </a:prstGeom>
            <a:noFill/>
            <a:ln w="9525">
              <a:noFill/>
              <a:miter lim="800000"/>
              <a:headEnd/>
              <a:tailEnd/>
            </a:ln>
            <a:effectLst/>
          </p:spPr>
          <p:txBody>
            <a:bodyPr wrap="square" lIns="0" tIns="0" r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You can't be worse than forecast interpolation, only better</a:t>
              </a:r>
              <a:endParaRPr kumimoji="0" lang="en-US" sz="1100" b="1"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55" name="Text Box 98" descr="© INSCALE GmbH, 26.05.2010&#10;http://www.presentationload.com/"/>
            <p:cNvSpPr txBox="1">
              <a:spLocks noChangeArrowheads="1"/>
            </p:cNvSpPr>
            <p:nvPr/>
          </p:nvSpPr>
          <p:spPr bwMode="gray">
            <a:xfrm>
              <a:off x="4687759" y="2817752"/>
              <a:ext cx="1950767" cy="383537"/>
            </a:xfrm>
            <a:prstGeom prst="rect">
              <a:avLst/>
            </a:prstGeom>
            <a:noFill/>
            <a:ln w="9525">
              <a:noFill/>
              <a:miter lim="800000"/>
              <a:headEnd/>
              <a:tailEnd/>
            </a:ln>
            <a:effectLst/>
          </p:spPr>
          <p:txBody>
            <a:bodyPr wrap="square" lIns="0" tIns="0" r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You miss the model information between the observing stations</a:t>
              </a:r>
              <a:endParaRPr kumimoji="0" lang="en-US" sz="1100" b="1"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56" name="Text Box 106" descr="© INSCALE GmbH, 26.05.2010&#10;http://www.presentationload.com/"/>
            <p:cNvSpPr txBox="1">
              <a:spLocks noChangeArrowheads="1"/>
            </p:cNvSpPr>
            <p:nvPr/>
          </p:nvSpPr>
          <p:spPr bwMode="gray">
            <a:xfrm>
              <a:off x="6778208" y="3813863"/>
              <a:ext cx="1983103" cy="557873"/>
            </a:xfrm>
            <a:prstGeom prst="rect">
              <a:avLst/>
            </a:prstGeom>
            <a:noFill/>
            <a:ln w="9525">
              <a:noFill/>
              <a:miter lim="800000"/>
              <a:headEnd/>
              <a:tailEnd/>
            </a:ln>
            <a:effectLst/>
          </p:spPr>
          <p:txBody>
            <a:bodyPr wrap="square" lIns="90000" tIns="0" rIns="0" bIns="0" anchor="ctr" anchorCtr="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de-DE" sz="1600" b="1" i="0" u="none" strike="noStrike" kern="0" cap="none" spc="0" normalizeH="0" baseline="0" noProof="0" dirty="0" smtClean="0">
                  <a:ln>
                    <a:noFill/>
                  </a:ln>
                  <a:solidFill>
                    <a:srgbClr val="1F487E"/>
                  </a:solidFill>
                  <a:effectLst/>
                  <a:uLnTx/>
                  <a:uFillTx/>
                  <a:latin typeface="Arial" pitchFamily="34" charset="0"/>
                  <a:cs typeface="Arial" pitchFamily="34" charset="0"/>
                </a:rPr>
                <a:t>MOS </a:t>
              </a:r>
              <a:r>
                <a:rPr kumimoji="0" lang="de-DE" sz="1600" b="1" i="0" u="none" strike="noStrike" kern="0" cap="none" spc="0" normalizeH="0" baseline="0" noProof="0" dirty="0" err="1" smtClean="0">
                  <a:ln>
                    <a:noFill/>
                  </a:ln>
                  <a:solidFill>
                    <a:srgbClr val="1F487E"/>
                  </a:solidFill>
                  <a:effectLst/>
                  <a:uLnTx/>
                  <a:uFillTx/>
                  <a:latin typeface="Arial" pitchFamily="34" charset="0"/>
                  <a:cs typeface="Arial" pitchFamily="34" charset="0"/>
                </a:rPr>
                <a:t>equations</a:t>
              </a:r>
              <a:r>
                <a:rPr kumimoji="0" lang="de-DE" sz="1600" b="1" i="0" u="none" strike="noStrike" kern="0" cap="none" spc="0" normalizeH="0" baseline="0" noProof="0" dirty="0" smtClean="0">
                  <a:ln>
                    <a:noFill/>
                  </a:ln>
                  <a:solidFill>
                    <a:srgbClr val="1F487E"/>
                  </a:solidFill>
                  <a:effectLst/>
                  <a:uLnTx/>
                  <a:uFillTx/>
                  <a:latin typeface="Arial" pitchFamily="34" charset="0"/>
                  <a:cs typeface="Arial" pitchFamily="34" charset="0"/>
                </a:rPr>
                <a:t> </a:t>
              </a:r>
              <a:r>
                <a:rPr kumimoji="0" lang="de-DE" sz="1600" b="1" i="0" u="none" strike="noStrike" kern="0" cap="none" spc="0" normalizeH="0" baseline="0" noProof="0" dirty="0" err="1" smtClean="0">
                  <a:ln>
                    <a:noFill/>
                  </a:ln>
                  <a:solidFill>
                    <a:srgbClr val="1F487E"/>
                  </a:solidFill>
                  <a:effectLst/>
                  <a:uLnTx/>
                  <a:uFillTx/>
                  <a:latin typeface="Arial" pitchFamily="34" charset="0"/>
                  <a:cs typeface="Arial" pitchFamily="34" charset="0"/>
                </a:rPr>
                <a:t>based</a:t>
              </a:r>
              <a:r>
                <a:rPr kumimoji="0" lang="de-DE" sz="1600" b="1" i="0" u="none" strike="noStrike" kern="0" cap="none" spc="0" normalizeH="0" baseline="0" noProof="0" dirty="0" smtClean="0">
                  <a:ln>
                    <a:noFill/>
                  </a:ln>
                  <a:solidFill>
                    <a:srgbClr val="1F487E"/>
                  </a:solidFill>
                  <a:effectLst/>
                  <a:uLnTx/>
                  <a:uFillTx/>
                  <a:latin typeface="Arial" pitchFamily="34" charset="0"/>
                  <a:cs typeface="Arial" pitchFamily="34" charset="0"/>
                </a:rPr>
                <a:t> on </a:t>
              </a:r>
              <a:r>
                <a:rPr kumimoji="0" lang="de-DE" sz="1600" b="1" i="0" u="none" strike="noStrike" kern="0" cap="none" spc="0" normalizeH="0" baseline="0" noProof="0" dirty="0" err="1" smtClean="0">
                  <a:ln>
                    <a:noFill/>
                  </a:ln>
                  <a:solidFill>
                    <a:srgbClr val="1F487E"/>
                  </a:solidFill>
                  <a:effectLst/>
                  <a:uLnTx/>
                  <a:uFillTx/>
                  <a:latin typeface="Arial" pitchFamily="34" charset="0"/>
                  <a:cs typeface="Arial" pitchFamily="34" charset="0"/>
                </a:rPr>
                <a:t>Objective</a:t>
              </a:r>
              <a:r>
                <a:rPr kumimoji="0" lang="de-DE" sz="1600" b="1" i="0" u="none" strike="noStrike" kern="0" cap="none" spc="0" normalizeH="0" baseline="0" noProof="0" dirty="0" smtClean="0">
                  <a:ln>
                    <a:noFill/>
                  </a:ln>
                  <a:solidFill>
                    <a:srgbClr val="1F487E"/>
                  </a:solidFill>
                  <a:effectLst/>
                  <a:uLnTx/>
                  <a:uFillTx/>
                  <a:latin typeface="Arial" pitchFamily="34" charset="0"/>
                  <a:cs typeface="Arial" pitchFamily="34" charset="0"/>
                </a:rPr>
                <a:t> Analysis</a:t>
              </a:r>
              <a:endParaRPr kumimoji="0" lang="en-US" sz="1600" b="1" i="0" u="none" strike="noStrike" kern="0" cap="none" spc="0" normalizeH="0" baseline="0" noProof="0" dirty="0">
                <a:ln>
                  <a:noFill/>
                </a:ln>
                <a:solidFill>
                  <a:srgbClr val="1F487E"/>
                </a:solidFill>
                <a:effectLst/>
                <a:uLnTx/>
                <a:uFillTx/>
                <a:latin typeface="Arial" pitchFamily="34" charset="0"/>
                <a:cs typeface="Arial" pitchFamily="34" charset="0"/>
              </a:endParaRPr>
            </a:p>
          </p:txBody>
        </p:sp>
        <p:sp>
          <p:nvSpPr>
            <p:cNvPr id="57" name="Text Box 107" descr="© INSCALE GmbH, 26.05.2010&#10;http://www.presentationload.com/"/>
            <p:cNvSpPr txBox="1">
              <a:spLocks noChangeArrowheads="1"/>
            </p:cNvSpPr>
            <p:nvPr/>
          </p:nvSpPr>
          <p:spPr bwMode="gray">
            <a:xfrm>
              <a:off x="6769540" y="4767876"/>
              <a:ext cx="1991771" cy="557873"/>
            </a:xfrm>
            <a:prstGeom prst="rect">
              <a:avLst/>
            </a:prstGeom>
            <a:noFill/>
            <a:ln w="9525">
              <a:noFill/>
              <a:miter lim="800000"/>
              <a:headEnd/>
              <a:tailEnd/>
            </a:ln>
            <a:effectLst/>
          </p:spPr>
          <p:txBody>
            <a:bodyPr wrap="square" lIns="90000" tIns="0" rIns="0" bIns="0" anchor="ctr" anchorCtr="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smtClean="0">
                  <a:ln>
                    <a:noFill/>
                  </a:ln>
                  <a:solidFill>
                    <a:srgbClr val="1F487E"/>
                  </a:solidFill>
                  <a:effectLst/>
                  <a:uLnTx/>
                  <a:uFillTx/>
                  <a:latin typeface="Arial" pitchFamily="34" charset="0"/>
                  <a:cs typeface="Arial" pitchFamily="34" charset="0"/>
                </a:rPr>
                <a:t>MOS equations based on Observations</a:t>
              </a:r>
              <a:endParaRPr kumimoji="0" lang="en-US" sz="1600" b="1" i="0" u="none" strike="noStrike" kern="0" cap="none" spc="0" normalizeH="0" baseline="0" noProof="0" dirty="0">
                <a:ln>
                  <a:noFill/>
                </a:ln>
                <a:solidFill>
                  <a:srgbClr val="1F487E"/>
                </a:solidFill>
                <a:effectLst/>
                <a:uLnTx/>
                <a:uFillTx/>
                <a:latin typeface="Arial" pitchFamily="34" charset="0"/>
                <a:cs typeface="Arial" pitchFamily="34" charset="0"/>
              </a:endParaRPr>
            </a:p>
          </p:txBody>
        </p:sp>
        <p:sp>
          <p:nvSpPr>
            <p:cNvPr id="58" name="Text Box 108" descr="© INSCALE GmbH, 26.05.2010&#10;http://www.presentationload.com/"/>
            <p:cNvSpPr txBox="1">
              <a:spLocks noChangeArrowheads="1"/>
            </p:cNvSpPr>
            <p:nvPr/>
          </p:nvSpPr>
          <p:spPr bwMode="gray">
            <a:xfrm>
              <a:off x="6777195" y="2965301"/>
              <a:ext cx="1359992" cy="557873"/>
            </a:xfrm>
            <a:prstGeom prst="rect">
              <a:avLst/>
            </a:prstGeom>
            <a:noFill/>
            <a:ln w="9525">
              <a:noFill/>
              <a:miter lim="800000"/>
              <a:headEnd/>
              <a:tailEnd/>
            </a:ln>
            <a:effectLst/>
          </p:spPr>
          <p:txBody>
            <a:bodyPr wrap="square" lIns="90000" tIns="0" rIns="0" bIns="0" anchor="ctr" anchorCtr="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de-DE" sz="1600" b="1" i="0" u="none" strike="noStrike" kern="0" cap="none" spc="0" normalizeH="0" baseline="0" noProof="0" dirty="0" smtClean="0">
                  <a:ln>
                    <a:noFill/>
                  </a:ln>
                  <a:solidFill>
                    <a:srgbClr val="1F487E"/>
                  </a:solidFill>
                  <a:effectLst/>
                  <a:uLnTx/>
                  <a:uFillTx/>
                  <a:latin typeface="Arial" pitchFamily="34" charset="0"/>
                  <a:cs typeface="Arial" pitchFamily="34" charset="0"/>
                </a:rPr>
                <a:t>MOS </a:t>
              </a:r>
              <a:r>
                <a:rPr kumimoji="0" lang="de-DE" sz="1600" b="1" i="0" u="none" strike="noStrike" kern="0" cap="none" spc="0" normalizeH="0" baseline="0" noProof="0" dirty="0" err="1" smtClean="0">
                  <a:ln>
                    <a:noFill/>
                  </a:ln>
                  <a:solidFill>
                    <a:srgbClr val="1F487E"/>
                  </a:solidFill>
                  <a:effectLst/>
                  <a:uLnTx/>
                  <a:uFillTx/>
                  <a:latin typeface="Arial" pitchFamily="34" charset="0"/>
                  <a:cs typeface="Arial" pitchFamily="34" charset="0"/>
                </a:rPr>
                <a:t>Forecast</a:t>
              </a:r>
              <a:r>
                <a:rPr kumimoji="0" lang="de-DE" sz="1600" b="1" i="0" u="none" strike="noStrike" kern="0" cap="none" spc="0" normalizeH="0" baseline="0" noProof="0" dirty="0" smtClean="0">
                  <a:ln>
                    <a:noFill/>
                  </a:ln>
                  <a:solidFill>
                    <a:srgbClr val="1F487E"/>
                  </a:solidFill>
                  <a:effectLst/>
                  <a:uLnTx/>
                  <a:uFillTx/>
                  <a:latin typeface="Arial" pitchFamily="34" charset="0"/>
                  <a:cs typeface="Arial" pitchFamily="34" charset="0"/>
                </a:rPr>
                <a:t> </a:t>
              </a:r>
              <a:r>
                <a:rPr kumimoji="0" lang="de-DE" sz="1600" b="1" i="0" u="none" strike="noStrike" kern="0" cap="none" spc="0" normalizeH="0" baseline="0" noProof="0" dirty="0" err="1" smtClean="0">
                  <a:ln>
                    <a:noFill/>
                  </a:ln>
                  <a:solidFill>
                    <a:srgbClr val="1F487E"/>
                  </a:solidFill>
                  <a:effectLst/>
                  <a:uLnTx/>
                  <a:uFillTx/>
                  <a:latin typeface="Arial" pitchFamily="34" charset="0"/>
                  <a:cs typeface="Arial" pitchFamily="34" charset="0"/>
                </a:rPr>
                <a:t>interpolation</a:t>
              </a:r>
              <a:endParaRPr kumimoji="0" lang="en-US" sz="1600" b="1" i="0" u="none" strike="noStrike" kern="0" cap="none" spc="0" normalizeH="0" baseline="0" noProof="0" dirty="0">
                <a:ln>
                  <a:noFill/>
                </a:ln>
                <a:solidFill>
                  <a:srgbClr val="1F487E"/>
                </a:solidFill>
                <a:effectLst/>
                <a:uLnTx/>
                <a:uFillTx/>
                <a:latin typeface="Arial" pitchFamily="34" charset="0"/>
                <a:cs typeface="Arial" pitchFamily="34" charset="0"/>
              </a:endParaRPr>
            </a:p>
          </p:txBody>
        </p:sp>
        <p:grpSp>
          <p:nvGrpSpPr>
            <p:cNvPr id="59" name="Gruppieren 48"/>
            <p:cNvGrpSpPr/>
            <p:nvPr/>
          </p:nvGrpSpPr>
          <p:grpSpPr bwMode="gray">
            <a:xfrm>
              <a:off x="1852840" y="2076158"/>
              <a:ext cx="4830017" cy="3104955"/>
              <a:chOff x="2163800" y="2608431"/>
              <a:chExt cx="4166811" cy="2678607"/>
            </a:xfrm>
            <a:effectLst>
              <a:outerShdw blurRad="63500" algn="ctr" rotWithShape="0">
                <a:prstClr val="black">
                  <a:alpha val="40000"/>
                </a:prstClr>
              </a:outerShdw>
            </a:effectLst>
          </p:grpSpPr>
          <p:grpSp>
            <p:nvGrpSpPr>
              <p:cNvPr id="64" name="Gruppieren 10"/>
              <p:cNvGrpSpPr/>
              <p:nvPr/>
            </p:nvGrpSpPr>
            <p:grpSpPr bwMode="gray">
              <a:xfrm>
                <a:off x="2163801" y="2608431"/>
                <a:ext cx="4143522" cy="1398589"/>
                <a:chOff x="2163801" y="2608431"/>
                <a:chExt cx="4143522" cy="1398589"/>
              </a:xfrm>
            </p:grpSpPr>
            <p:sp>
              <p:nvSpPr>
                <p:cNvPr id="70" name="Freeform 112" descr="© INSCALE GmbH, 26.05.2010&#10;http://www.presentationload.com/"/>
                <p:cNvSpPr>
                  <a:spLocks/>
                </p:cNvSpPr>
                <p:nvPr/>
              </p:nvSpPr>
              <p:spPr bwMode="gray">
                <a:xfrm>
                  <a:off x="3848242" y="2608431"/>
                  <a:ext cx="2459081" cy="493713"/>
                </a:xfrm>
                <a:custGeom>
                  <a:avLst/>
                  <a:gdLst/>
                  <a:ahLst/>
                  <a:cxnLst>
                    <a:cxn ang="0">
                      <a:pos x="296" y="0"/>
                    </a:cxn>
                    <a:cxn ang="0">
                      <a:pos x="0" y="286"/>
                    </a:cxn>
                    <a:cxn ang="0">
                      <a:pos x="296" y="0"/>
                    </a:cxn>
                    <a:cxn ang="0">
                      <a:pos x="1016" y="0"/>
                    </a:cxn>
                  </a:cxnLst>
                  <a:rect l="0" t="0" r="r" b="b"/>
                  <a:pathLst>
                    <a:path w="1016" h="286">
                      <a:moveTo>
                        <a:pt x="296" y="0"/>
                      </a:moveTo>
                      <a:lnTo>
                        <a:pt x="0" y="286"/>
                      </a:lnTo>
                      <a:lnTo>
                        <a:pt x="296" y="0"/>
                      </a:lnTo>
                      <a:lnTo>
                        <a:pt x="1016" y="0"/>
                      </a:lnTo>
                    </a:path>
                  </a:pathLst>
                </a:custGeom>
                <a:noFill/>
                <a:ln w="76200" cap="rnd">
                  <a:solidFill>
                    <a:srgbClr val="00B050"/>
                  </a:solidFill>
                  <a:round/>
                  <a:headEnd/>
                  <a:tailEnd/>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cs typeface="Calibri" pitchFamily="34" charset="0"/>
                  </a:endParaRPr>
                </a:p>
              </p:txBody>
            </p:sp>
            <p:sp>
              <p:nvSpPr>
                <p:cNvPr id="71" name="Freeform 114" descr="© INSCALE GmbH, 26.05.2010&#10;http://www.presentationload.com/"/>
                <p:cNvSpPr>
                  <a:spLocks/>
                </p:cNvSpPr>
                <p:nvPr/>
              </p:nvSpPr>
              <p:spPr bwMode="gray">
                <a:xfrm>
                  <a:off x="2163801" y="3108495"/>
                  <a:ext cx="1684439" cy="898525"/>
                </a:xfrm>
                <a:custGeom>
                  <a:avLst/>
                  <a:gdLst/>
                  <a:ahLst/>
                  <a:cxnLst>
                    <a:cxn ang="0">
                      <a:pos x="296" y="0"/>
                    </a:cxn>
                    <a:cxn ang="0">
                      <a:pos x="0" y="286"/>
                    </a:cxn>
                    <a:cxn ang="0">
                      <a:pos x="296" y="0"/>
                    </a:cxn>
                    <a:cxn ang="0">
                      <a:pos x="1016" y="0"/>
                    </a:cxn>
                  </a:cxnLst>
                  <a:rect l="0" t="0" r="r" b="b"/>
                  <a:pathLst>
                    <a:path w="1016" h="286">
                      <a:moveTo>
                        <a:pt x="296" y="0"/>
                      </a:moveTo>
                      <a:lnTo>
                        <a:pt x="0" y="286"/>
                      </a:lnTo>
                      <a:lnTo>
                        <a:pt x="296" y="0"/>
                      </a:lnTo>
                      <a:lnTo>
                        <a:pt x="1016" y="0"/>
                      </a:lnTo>
                    </a:path>
                  </a:pathLst>
                </a:custGeom>
                <a:noFill/>
                <a:ln w="76200" cap="rnd">
                  <a:solidFill>
                    <a:srgbClr val="00B050"/>
                  </a:solidFill>
                  <a:round/>
                  <a:headEnd/>
                  <a:tailEnd/>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cs typeface="Calibri" pitchFamily="34" charset="0"/>
                  </a:endParaRPr>
                </a:p>
              </p:txBody>
            </p:sp>
          </p:grpSp>
          <p:grpSp>
            <p:nvGrpSpPr>
              <p:cNvPr id="65" name="Gruppieren 11"/>
              <p:cNvGrpSpPr/>
              <p:nvPr/>
            </p:nvGrpSpPr>
            <p:grpSpPr bwMode="gray">
              <a:xfrm>
                <a:off x="2163800" y="3142914"/>
                <a:ext cx="4166811" cy="2144124"/>
                <a:chOff x="2163800" y="3142914"/>
                <a:chExt cx="4166811" cy="2144124"/>
              </a:xfrm>
            </p:grpSpPr>
            <p:sp>
              <p:nvSpPr>
                <p:cNvPr id="66" name="Freeform 116" descr="© INSCALE GmbH, 26.05.2010&#10;http://www.presentationload.com/"/>
                <p:cNvSpPr>
                  <a:spLocks/>
                </p:cNvSpPr>
                <p:nvPr/>
              </p:nvSpPr>
              <p:spPr bwMode="gray">
                <a:xfrm rot="10800000" flipH="1">
                  <a:off x="3848242" y="3142914"/>
                  <a:ext cx="2459081" cy="469457"/>
                </a:xfrm>
                <a:custGeom>
                  <a:avLst/>
                  <a:gdLst/>
                  <a:ahLst/>
                  <a:cxnLst>
                    <a:cxn ang="0">
                      <a:pos x="296" y="0"/>
                    </a:cxn>
                    <a:cxn ang="0">
                      <a:pos x="0" y="286"/>
                    </a:cxn>
                    <a:cxn ang="0">
                      <a:pos x="296" y="0"/>
                    </a:cxn>
                    <a:cxn ang="0">
                      <a:pos x="1016" y="0"/>
                    </a:cxn>
                  </a:cxnLst>
                  <a:rect l="0" t="0" r="r" b="b"/>
                  <a:pathLst>
                    <a:path w="1016" h="286">
                      <a:moveTo>
                        <a:pt x="296" y="0"/>
                      </a:moveTo>
                      <a:lnTo>
                        <a:pt x="0" y="286"/>
                      </a:lnTo>
                      <a:lnTo>
                        <a:pt x="296" y="0"/>
                      </a:lnTo>
                      <a:lnTo>
                        <a:pt x="1016" y="0"/>
                      </a:lnTo>
                    </a:path>
                  </a:pathLst>
                </a:custGeom>
                <a:noFill/>
                <a:ln w="76200" cap="rnd">
                  <a:solidFill>
                    <a:srgbClr val="FF0000"/>
                  </a:solidFill>
                  <a:round/>
                  <a:headEnd/>
                  <a:tailEnd/>
                </a:ln>
                <a:effectLst>
                  <a:outerShdw blurRad="50800" dist="38100" dir="5400000" algn="t"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cs typeface="Calibri" pitchFamily="34" charset="0"/>
                  </a:endParaRPr>
                </a:p>
              </p:txBody>
            </p:sp>
            <p:sp>
              <p:nvSpPr>
                <p:cNvPr id="67" name="Freeform 118" descr="© INSCALE GmbH, 26.05.2010&#10;http://www.presentationload.com/"/>
                <p:cNvSpPr>
                  <a:spLocks/>
                </p:cNvSpPr>
                <p:nvPr/>
              </p:nvSpPr>
              <p:spPr bwMode="gray">
                <a:xfrm rot="10800000" flipH="1">
                  <a:off x="2163800" y="4007020"/>
                  <a:ext cx="1684441" cy="728536"/>
                </a:xfrm>
                <a:custGeom>
                  <a:avLst/>
                  <a:gdLst/>
                  <a:ahLst/>
                  <a:cxnLst>
                    <a:cxn ang="0">
                      <a:pos x="296" y="0"/>
                    </a:cxn>
                    <a:cxn ang="0">
                      <a:pos x="0" y="286"/>
                    </a:cxn>
                    <a:cxn ang="0">
                      <a:pos x="296" y="0"/>
                    </a:cxn>
                    <a:cxn ang="0">
                      <a:pos x="1016" y="0"/>
                    </a:cxn>
                  </a:cxnLst>
                  <a:rect l="0" t="0" r="r" b="b"/>
                  <a:pathLst>
                    <a:path w="1016" h="286">
                      <a:moveTo>
                        <a:pt x="296" y="0"/>
                      </a:moveTo>
                      <a:lnTo>
                        <a:pt x="0" y="286"/>
                      </a:lnTo>
                      <a:lnTo>
                        <a:pt x="296" y="0"/>
                      </a:lnTo>
                      <a:lnTo>
                        <a:pt x="1016" y="0"/>
                      </a:lnTo>
                    </a:path>
                  </a:pathLst>
                </a:custGeom>
                <a:noFill/>
                <a:ln w="76200" cap="rnd">
                  <a:solidFill>
                    <a:srgbClr val="FF0000"/>
                  </a:solidFill>
                  <a:round/>
                  <a:headEnd/>
                  <a:tailEnd/>
                </a:ln>
                <a:effectLst>
                  <a:outerShdw blurRad="50800" dist="38100" algn="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cs typeface="Calibri" pitchFamily="34" charset="0"/>
                  </a:endParaRPr>
                </a:p>
              </p:txBody>
            </p:sp>
            <p:sp>
              <p:nvSpPr>
                <p:cNvPr id="68" name="Freeform 115" descr="© INSCALE GmbH, 26.05.2010&#10;http://www.presentationload.com/"/>
                <p:cNvSpPr>
                  <a:spLocks/>
                </p:cNvSpPr>
                <p:nvPr/>
              </p:nvSpPr>
              <p:spPr bwMode="gray">
                <a:xfrm>
                  <a:off x="3848241" y="4320412"/>
                  <a:ext cx="2482370" cy="415283"/>
                </a:xfrm>
                <a:custGeom>
                  <a:avLst/>
                  <a:gdLst/>
                  <a:ahLst/>
                  <a:cxnLst>
                    <a:cxn ang="0">
                      <a:pos x="296" y="0"/>
                    </a:cxn>
                    <a:cxn ang="0">
                      <a:pos x="0" y="286"/>
                    </a:cxn>
                    <a:cxn ang="0">
                      <a:pos x="296" y="0"/>
                    </a:cxn>
                    <a:cxn ang="0">
                      <a:pos x="1016" y="0"/>
                    </a:cxn>
                  </a:cxnLst>
                  <a:rect l="0" t="0" r="r" b="b"/>
                  <a:pathLst>
                    <a:path w="1016" h="286">
                      <a:moveTo>
                        <a:pt x="296" y="0"/>
                      </a:moveTo>
                      <a:lnTo>
                        <a:pt x="0" y="286"/>
                      </a:lnTo>
                      <a:lnTo>
                        <a:pt x="296" y="0"/>
                      </a:lnTo>
                      <a:lnTo>
                        <a:pt x="1016" y="0"/>
                      </a:lnTo>
                    </a:path>
                  </a:pathLst>
                </a:custGeom>
                <a:noFill/>
                <a:ln w="76200" cap="rnd">
                  <a:solidFill>
                    <a:srgbClr val="00B050"/>
                  </a:solidFill>
                  <a:round/>
                  <a:headEnd/>
                  <a:tailEnd/>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cs typeface="Calibri" pitchFamily="34" charset="0"/>
                  </a:endParaRPr>
                </a:p>
              </p:txBody>
            </p:sp>
            <p:sp>
              <p:nvSpPr>
                <p:cNvPr id="69" name="Freeform 116" descr="© INSCALE GmbH, 26.05.2010&#10;http://www.presentationload.com/"/>
                <p:cNvSpPr>
                  <a:spLocks/>
                </p:cNvSpPr>
                <p:nvPr/>
              </p:nvSpPr>
              <p:spPr bwMode="gray">
                <a:xfrm rot="10800000" flipH="1">
                  <a:off x="3848241" y="4757514"/>
                  <a:ext cx="2459082" cy="529524"/>
                </a:xfrm>
                <a:custGeom>
                  <a:avLst/>
                  <a:gdLst/>
                  <a:ahLst/>
                  <a:cxnLst>
                    <a:cxn ang="0">
                      <a:pos x="296" y="0"/>
                    </a:cxn>
                    <a:cxn ang="0">
                      <a:pos x="0" y="286"/>
                    </a:cxn>
                    <a:cxn ang="0">
                      <a:pos x="296" y="0"/>
                    </a:cxn>
                    <a:cxn ang="0">
                      <a:pos x="1016" y="0"/>
                    </a:cxn>
                  </a:cxnLst>
                  <a:rect l="0" t="0" r="r" b="b"/>
                  <a:pathLst>
                    <a:path w="1016" h="286">
                      <a:moveTo>
                        <a:pt x="296" y="0"/>
                      </a:moveTo>
                      <a:lnTo>
                        <a:pt x="0" y="286"/>
                      </a:lnTo>
                      <a:lnTo>
                        <a:pt x="296" y="0"/>
                      </a:lnTo>
                      <a:lnTo>
                        <a:pt x="1016" y="0"/>
                      </a:lnTo>
                    </a:path>
                  </a:pathLst>
                </a:custGeom>
                <a:noFill/>
                <a:ln w="76200" cap="rnd">
                  <a:solidFill>
                    <a:srgbClr val="FF0000"/>
                  </a:solidFill>
                  <a:round/>
                  <a:headEnd/>
                  <a:tailEnd/>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cs typeface="Calibri" pitchFamily="34" charset="0"/>
                  </a:endParaRPr>
                </a:p>
              </p:txBody>
            </p:sp>
          </p:grpSp>
        </p:grpSp>
        <p:sp>
          <p:nvSpPr>
            <p:cNvPr id="60" name="Text Box 94" descr="© INSCALE GmbH, 26.05.2010&#10;http://www.presentationload.com/"/>
            <p:cNvSpPr txBox="1">
              <a:spLocks noChangeArrowheads="1"/>
            </p:cNvSpPr>
            <p:nvPr/>
          </p:nvSpPr>
          <p:spPr bwMode="gray">
            <a:xfrm>
              <a:off x="4604453" y="4127835"/>
              <a:ext cx="2112075" cy="383537"/>
            </a:xfrm>
            <a:prstGeom prst="rect">
              <a:avLst/>
            </a:prstGeom>
            <a:noFill/>
            <a:ln w="9525">
              <a:noFill/>
              <a:miter lim="800000"/>
              <a:headEnd/>
              <a:tailEnd/>
            </a:ln>
            <a:effectLst/>
          </p:spPr>
          <p:txBody>
            <a:bodyPr wrap="square" lIns="0" tIns="0" r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You play the wrong game but you play it and show MOS performs better than adaptive schemes</a:t>
              </a:r>
              <a:endParaRPr kumimoji="0" lang="en-US" sz="1100" b="1"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61" name="Text Box 91" descr="© INSCALE GmbH, 26.05.2010&#10;http://www.presentationload.com/"/>
            <p:cNvSpPr txBox="1">
              <a:spLocks noChangeArrowheads="1"/>
            </p:cNvSpPr>
            <p:nvPr/>
          </p:nvSpPr>
          <p:spPr bwMode="gray">
            <a:xfrm>
              <a:off x="752525" y="2740996"/>
              <a:ext cx="1326589" cy="418405"/>
            </a:xfrm>
            <a:prstGeom prst="rect">
              <a:avLst/>
            </a:prstGeom>
            <a:noFill/>
            <a:ln w="9525">
              <a:noFill/>
              <a:miter lim="800000"/>
              <a:headEnd/>
              <a:tailEnd/>
            </a:ln>
            <a:effectLst/>
          </p:spPr>
          <p:txBody>
            <a:bodyPr wrap="square" lIns="0" tIns="0" r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MOS-Interpolation</a:t>
              </a:r>
              <a:endParaRPr kumimoji="0" lang="en-US" sz="1800" b="1"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62" name="Text Box 92" descr="© INSCALE GmbH, 26.05.2010&#10;http://www.presentationload.com/"/>
            <p:cNvSpPr txBox="1">
              <a:spLocks noChangeArrowheads="1"/>
            </p:cNvSpPr>
            <p:nvPr/>
          </p:nvSpPr>
          <p:spPr bwMode="gray">
            <a:xfrm>
              <a:off x="2512912" y="4234110"/>
              <a:ext cx="1249130" cy="255691"/>
            </a:xfrm>
            <a:prstGeom prst="rect">
              <a:avLst/>
            </a:prstGeom>
            <a:noFill/>
            <a:ln w="9525">
              <a:noFill/>
              <a:miter lim="800000"/>
              <a:headEnd/>
              <a:tailEnd/>
            </a:ln>
            <a:effectLst/>
          </p:spPr>
          <p:txBody>
            <a:bodyPr wrap="square" lIns="0" tIns="0" r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nobody knows how good it is</a:t>
              </a:r>
              <a:endParaRPr kumimoji="0" lang="en-US" sz="1100" b="1"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63" name="Text Box 108" descr="© INSCALE GmbH, 26.05.2010&#10;http://www.presentationload.com/"/>
            <p:cNvSpPr txBox="1">
              <a:spLocks noChangeArrowheads="1"/>
            </p:cNvSpPr>
            <p:nvPr/>
          </p:nvSpPr>
          <p:spPr bwMode="gray">
            <a:xfrm>
              <a:off x="6769540" y="1836766"/>
              <a:ext cx="1359992" cy="557873"/>
            </a:xfrm>
            <a:prstGeom prst="rect">
              <a:avLst/>
            </a:prstGeom>
            <a:noFill/>
            <a:ln w="9525">
              <a:noFill/>
              <a:miter lim="800000"/>
              <a:headEnd/>
              <a:tailEnd/>
            </a:ln>
            <a:effectLst/>
          </p:spPr>
          <p:txBody>
            <a:bodyPr wrap="square" lIns="90000" tIns="0" rIns="0" bIns="0" anchor="ctr" anchorCtr="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de-DE" sz="1600" b="1" i="0" u="none" strike="noStrike" kern="0" cap="none" spc="0" normalizeH="0" baseline="0" noProof="0" dirty="0" smtClean="0">
                  <a:ln>
                    <a:noFill/>
                  </a:ln>
                  <a:solidFill>
                    <a:srgbClr val="1F487E"/>
                  </a:solidFill>
                  <a:effectLst/>
                  <a:uLnTx/>
                  <a:uFillTx/>
                  <a:latin typeface="Arial" pitchFamily="34" charset="0"/>
                  <a:cs typeface="Arial" pitchFamily="34" charset="0"/>
                </a:rPr>
                <a:t>MOS </a:t>
              </a:r>
              <a:r>
                <a:rPr kumimoji="0" lang="de-DE" sz="1600" b="1" i="0" u="none" strike="noStrike" kern="0" cap="none" spc="0" normalizeH="0" baseline="0" noProof="0" dirty="0" err="1" smtClean="0">
                  <a:ln>
                    <a:noFill/>
                  </a:ln>
                  <a:solidFill>
                    <a:srgbClr val="1F487E"/>
                  </a:solidFill>
                  <a:effectLst/>
                  <a:uLnTx/>
                  <a:uFillTx/>
                  <a:latin typeface="Arial" pitchFamily="34" charset="0"/>
                  <a:cs typeface="Arial" pitchFamily="34" charset="0"/>
                </a:rPr>
                <a:t>coefficient</a:t>
              </a:r>
              <a:r>
                <a:rPr kumimoji="0" lang="de-DE" sz="1600" b="1" i="0" u="none" strike="noStrike" kern="0" cap="none" spc="0" normalizeH="0" baseline="0" noProof="0" dirty="0" smtClean="0">
                  <a:ln>
                    <a:noFill/>
                  </a:ln>
                  <a:solidFill>
                    <a:srgbClr val="1F487E"/>
                  </a:solidFill>
                  <a:effectLst/>
                  <a:uLnTx/>
                  <a:uFillTx/>
                  <a:latin typeface="Arial" pitchFamily="34" charset="0"/>
                  <a:cs typeface="Arial" pitchFamily="34" charset="0"/>
                </a:rPr>
                <a:t> </a:t>
              </a:r>
              <a:r>
                <a:rPr kumimoji="0" lang="de-DE" sz="1600" b="1" i="0" u="none" strike="noStrike" kern="0" cap="none" spc="0" normalizeH="0" baseline="0" noProof="0" dirty="0" err="1" smtClean="0">
                  <a:ln>
                    <a:noFill/>
                  </a:ln>
                  <a:solidFill>
                    <a:srgbClr val="1F487E"/>
                  </a:solidFill>
                  <a:effectLst/>
                  <a:uLnTx/>
                  <a:uFillTx/>
                  <a:latin typeface="Arial" pitchFamily="34" charset="0"/>
                  <a:cs typeface="Arial" pitchFamily="34" charset="0"/>
                </a:rPr>
                <a:t>interpolation</a:t>
              </a:r>
              <a:endParaRPr kumimoji="0" lang="en-US" sz="1600" b="1" i="0" u="none" strike="noStrike" kern="0" cap="none" spc="0" normalizeH="0" baseline="0" noProof="0" dirty="0">
                <a:ln>
                  <a:noFill/>
                </a:ln>
                <a:solidFill>
                  <a:srgbClr val="1F487E"/>
                </a:solidFill>
                <a:effectLst/>
                <a:uLnTx/>
                <a:uFillTx/>
                <a:latin typeface="Arial" pitchFamily="34" charset="0"/>
                <a:cs typeface="Arial" pitchFamily="34" charset="0"/>
              </a:endParaRPr>
            </a:p>
          </p:txBody>
        </p:sp>
      </p:grpSp>
      <p:sp>
        <p:nvSpPr>
          <p:cNvPr id="72" name="Rechteck 71"/>
          <p:cNvSpPr/>
          <p:nvPr/>
        </p:nvSpPr>
        <p:spPr>
          <a:xfrm>
            <a:off x="143508" y="5877272"/>
            <a:ext cx="1440160" cy="576064"/>
          </a:xfrm>
          <a:prstGeom prst="rect">
            <a:avLst/>
          </a:prstGeom>
          <a:noFill/>
          <a:ln w="3175"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73" name="Gerade Verbindung 72"/>
          <p:cNvCxnSpPr/>
          <p:nvPr/>
        </p:nvCxnSpPr>
        <p:spPr>
          <a:xfrm>
            <a:off x="215516" y="6021288"/>
            <a:ext cx="360040" cy="0"/>
          </a:xfrm>
          <a:prstGeom prst="line">
            <a:avLst/>
          </a:prstGeom>
          <a:noFill/>
          <a:ln w="57150" cap="flat" cmpd="sng" algn="ctr">
            <a:solidFill>
              <a:srgbClr val="00B050"/>
            </a:solidFill>
            <a:prstDash val="solid"/>
          </a:ln>
          <a:effectLst/>
        </p:spPr>
      </p:cxnSp>
      <p:sp>
        <p:nvSpPr>
          <p:cNvPr id="74" name="Textfeld 73"/>
          <p:cNvSpPr txBox="1"/>
          <p:nvPr/>
        </p:nvSpPr>
        <p:spPr>
          <a:xfrm>
            <a:off x="575556" y="5877272"/>
            <a:ext cx="78739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000" b="0" i="0" u="none" strike="noStrike" kern="0" cap="none" spc="0" normalizeH="0" baseline="0" noProof="0" dirty="0" err="1" smtClean="0">
                <a:ln>
                  <a:noFill/>
                </a:ln>
                <a:solidFill>
                  <a:sysClr val="windowText" lastClr="000000"/>
                </a:solidFill>
                <a:effectLst/>
                <a:uLnTx/>
                <a:uFillTx/>
                <a:latin typeface="Arial" pitchFamily="34" charset="0"/>
                <a:cs typeface="Arial" pitchFamily="34" charset="0"/>
              </a:rPr>
              <a:t>Good</a:t>
            </a:r>
            <a:r>
              <a:rPr kumimoji="0" lang="de-DE" sz="1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 Way</a:t>
            </a:r>
            <a:endParaRPr kumimoji="0" lang="de-DE" sz="10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cxnSp>
        <p:nvCxnSpPr>
          <p:cNvPr id="75" name="Gerade Verbindung 74"/>
          <p:cNvCxnSpPr/>
          <p:nvPr/>
        </p:nvCxnSpPr>
        <p:spPr>
          <a:xfrm>
            <a:off x="215516" y="6309320"/>
            <a:ext cx="360040" cy="0"/>
          </a:xfrm>
          <a:prstGeom prst="line">
            <a:avLst/>
          </a:prstGeom>
          <a:noFill/>
          <a:ln w="57150" cap="flat" cmpd="sng" algn="ctr">
            <a:solidFill>
              <a:srgbClr val="FF0000"/>
            </a:solidFill>
            <a:prstDash val="solid"/>
          </a:ln>
          <a:effectLst/>
        </p:spPr>
      </p:cxnSp>
      <p:sp>
        <p:nvSpPr>
          <p:cNvPr id="76" name="Textfeld 75"/>
          <p:cNvSpPr txBox="1"/>
          <p:nvPr/>
        </p:nvSpPr>
        <p:spPr>
          <a:xfrm>
            <a:off x="575556" y="6165304"/>
            <a:ext cx="853119"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000" b="0" i="0" u="none" strike="noStrike" kern="0" cap="none" spc="0" normalizeH="0" baseline="0" noProof="0" dirty="0" err="1" smtClean="0">
                <a:ln>
                  <a:noFill/>
                </a:ln>
                <a:solidFill>
                  <a:sysClr val="windowText" lastClr="000000"/>
                </a:solidFill>
                <a:effectLst/>
                <a:uLnTx/>
                <a:uFillTx/>
                <a:latin typeface="Arial" pitchFamily="34" charset="0"/>
                <a:cs typeface="Arial" pitchFamily="34" charset="0"/>
              </a:rPr>
              <a:t>Wrong</a:t>
            </a:r>
            <a:r>
              <a:rPr kumimoji="0" lang="de-DE" sz="1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 Way</a:t>
            </a:r>
            <a:endParaRPr kumimoji="0" lang="de-DE" sz="10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34</a:t>
            </a:fld>
            <a:endParaRPr lang="de-DE" dirty="0"/>
          </a:p>
        </p:txBody>
      </p:sp>
      <p:pic>
        <p:nvPicPr>
          <p:cNvPr id="7" name="Picture 1"/>
          <p:cNvPicPr>
            <a:picLocks noChangeAspect="1" noChangeArrowheads="1"/>
          </p:cNvPicPr>
          <p:nvPr/>
        </p:nvPicPr>
        <p:blipFill>
          <a:blip r:embed="rId2" cstate="print"/>
          <a:srcRect/>
          <a:stretch>
            <a:fillRect/>
          </a:stretch>
        </p:blipFill>
        <p:spPr bwMode="auto">
          <a:xfrm>
            <a:off x="431540" y="1520788"/>
            <a:ext cx="7934325" cy="4638675"/>
          </a:xfrm>
          <a:prstGeom prst="rect">
            <a:avLst/>
          </a:prstGeom>
          <a:noFill/>
          <a:ln w="9525">
            <a:noFill/>
            <a:miter lim="800000"/>
            <a:headEnd/>
            <a:tailEnd/>
          </a:ln>
        </p:spPr>
      </p:pic>
      <p:sp>
        <p:nvSpPr>
          <p:cNvPr id="11" name="Rechteck 10"/>
          <p:cNvSpPr/>
          <p:nvPr/>
        </p:nvSpPr>
        <p:spPr>
          <a:xfrm>
            <a:off x="323528" y="152636"/>
            <a:ext cx="1872208"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359532" y="204899"/>
            <a:ext cx="1944216" cy="307777"/>
          </a:xfrm>
          <a:prstGeom prst="rect">
            <a:avLst/>
          </a:prstGeom>
          <a:noFill/>
        </p:spPr>
        <p:txBody>
          <a:bodyPr wrap="square" rtlCol="0">
            <a:spAutoFit/>
          </a:bodyPr>
          <a:lstStyle/>
          <a:p>
            <a:r>
              <a:rPr lang="en-US" sz="1400" b="1" dirty="0" smtClean="0">
                <a:solidFill>
                  <a:srgbClr val="FFFFFF"/>
                </a:solidFill>
                <a:latin typeface="Calibri" pitchFamily="34" charset="0"/>
              </a:rPr>
              <a:t>Interpolation in space</a:t>
            </a:r>
          </a:p>
        </p:txBody>
      </p:sp>
      <p:sp>
        <p:nvSpPr>
          <p:cNvPr id="13" name="Rechteck 12"/>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3</a:t>
            </a:r>
            <a:endParaRPr lang="de-DE" sz="1400" b="1" dirty="0">
              <a:solidFill>
                <a:srgbClr val="FFFFFF"/>
              </a:solidFill>
              <a:latin typeface="Calibri" pitchFamily="34" charset="0"/>
            </a:endParaRPr>
          </a:p>
        </p:txBody>
      </p:sp>
      <p:sp>
        <p:nvSpPr>
          <p:cNvPr id="15"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35</a:t>
            </a:fld>
            <a:endParaRPr lang="de-DE" dirty="0"/>
          </a:p>
        </p:txBody>
      </p:sp>
      <p:pic>
        <p:nvPicPr>
          <p:cNvPr id="7" name="Picture 1"/>
          <p:cNvPicPr>
            <a:picLocks noChangeAspect="1" noChangeArrowheads="1"/>
          </p:cNvPicPr>
          <p:nvPr/>
        </p:nvPicPr>
        <p:blipFill>
          <a:blip r:embed="rId2" cstate="print"/>
          <a:srcRect/>
          <a:stretch>
            <a:fillRect/>
          </a:stretch>
        </p:blipFill>
        <p:spPr bwMode="auto">
          <a:xfrm>
            <a:off x="418095" y="1520788"/>
            <a:ext cx="7934325" cy="4638675"/>
          </a:xfrm>
          <a:prstGeom prst="rect">
            <a:avLst/>
          </a:prstGeom>
          <a:noFill/>
          <a:ln w="9525">
            <a:noFill/>
            <a:miter lim="800000"/>
            <a:headEnd/>
            <a:tailEnd/>
          </a:ln>
        </p:spPr>
      </p:pic>
      <p:sp>
        <p:nvSpPr>
          <p:cNvPr id="8" name="Rechteck 7"/>
          <p:cNvSpPr/>
          <p:nvPr/>
        </p:nvSpPr>
        <p:spPr>
          <a:xfrm>
            <a:off x="323528" y="152636"/>
            <a:ext cx="1872208"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359532" y="204899"/>
            <a:ext cx="1944216" cy="307777"/>
          </a:xfrm>
          <a:prstGeom prst="rect">
            <a:avLst/>
          </a:prstGeom>
          <a:noFill/>
        </p:spPr>
        <p:txBody>
          <a:bodyPr wrap="square" rtlCol="0">
            <a:spAutoFit/>
          </a:bodyPr>
          <a:lstStyle/>
          <a:p>
            <a:r>
              <a:rPr lang="en-US" sz="1400" b="1" dirty="0" smtClean="0">
                <a:solidFill>
                  <a:srgbClr val="FFFFFF"/>
                </a:solidFill>
                <a:latin typeface="Calibri" pitchFamily="34" charset="0"/>
              </a:rPr>
              <a:t>Interpolation in space</a:t>
            </a:r>
          </a:p>
        </p:txBody>
      </p:sp>
      <p:sp>
        <p:nvSpPr>
          <p:cNvPr id="10" name="Rechteck 9"/>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3</a:t>
            </a:r>
            <a:endParaRPr lang="de-DE" sz="1400" b="1" dirty="0">
              <a:solidFill>
                <a:srgbClr val="FFFFFF"/>
              </a:solidFill>
              <a:latin typeface="Calibri" pitchFamily="34" charset="0"/>
            </a:endParaRPr>
          </a:p>
        </p:txBody>
      </p:sp>
      <p:sp>
        <p:nvSpPr>
          <p:cNvPr id="13"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36</a:t>
            </a:fld>
            <a:endParaRPr lang="de-DE" dirty="0"/>
          </a:p>
        </p:txBody>
      </p:sp>
      <p:sp>
        <p:nvSpPr>
          <p:cNvPr id="12"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
        <p:nvSpPr>
          <p:cNvPr id="13" name="Rechteckige Legende 12"/>
          <p:cNvSpPr/>
          <p:nvPr/>
        </p:nvSpPr>
        <p:spPr>
          <a:xfrm>
            <a:off x="611560" y="1628800"/>
            <a:ext cx="7848872" cy="4104456"/>
          </a:xfrm>
          <a:prstGeom prst="wedgeRectCallout">
            <a:avLst>
              <a:gd name="adj1" fmla="val -21305"/>
              <a:gd name="adj2" fmla="val 56342"/>
            </a:avLst>
          </a:prstGeom>
          <a:solidFill>
            <a:sysClr val="window" lastClr="FFFFFF">
              <a:lumMod val="75000"/>
            </a:sysClr>
          </a:solidFill>
          <a:ln w="25400" cap="flat" cmpd="sng" algn="ctr">
            <a:noFill/>
            <a:prstDash val="solid"/>
          </a:ln>
          <a:effectLst>
            <a:outerShdw blurRad="50800" dist="38100" algn="l" rotWithShape="0">
              <a:prstClr val="black">
                <a:alpha val="40000"/>
              </a:prstClr>
            </a:outerShdw>
          </a:effectLst>
        </p:spPr>
        <p:txBody>
          <a:bodyPr lIns="468000" tIns="540000" rIns="468000" bIns="54000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lumMod val="95000"/>
                    <a:lumOff val="5000"/>
                  </a:sysClr>
                </a:solidFill>
                <a:effectLst/>
                <a:uLnTx/>
                <a:uFillTx/>
                <a:latin typeface="Calibri" pitchFamily="34" charset="0"/>
                <a:cs typeface="Arial" pitchFamily="34" charset="0"/>
              </a:rPr>
              <a:t>“As you know, I prefer using observations as </a:t>
            </a:r>
            <a:r>
              <a:rPr kumimoji="0" lang="en-US" sz="1600" b="0" i="0" u="none" strike="noStrike" kern="0" cap="none" spc="0" normalizeH="0" baseline="0" noProof="0" dirty="0" err="1" smtClean="0">
                <a:ln>
                  <a:noFill/>
                </a:ln>
                <a:solidFill>
                  <a:sysClr val="windowText" lastClr="000000">
                    <a:lumMod val="95000"/>
                    <a:lumOff val="5000"/>
                  </a:sysClr>
                </a:solidFill>
                <a:effectLst/>
                <a:uLnTx/>
                <a:uFillTx/>
                <a:latin typeface="Calibri" pitchFamily="34" charset="0"/>
                <a:cs typeface="Arial" pitchFamily="34" charset="0"/>
              </a:rPr>
              <a:t>predictands</a:t>
            </a:r>
            <a:r>
              <a:rPr kumimoji="0" lang="en-US" sz="1600" b="0" i="0" u="none" strike="noStrike" kern="0" cap="none" spc="0" normalizeH="0" baseline="0" noProof="0" dirty="0" smtClean="0">
                <a:ln>
                  <a:noFill/>
                </a:ln>
                <a:solidFill>
                  <a:sysClr val="windowText" lastClr="000000">
                    <a:lumMod val="95000"/>
                    <a:lumOff val="5000"/>
                  </a:sysClr>
                </a:solidFill>
                <a:effectLst/>
                <a:uLnTx/>
                <a:uFillTx/>
                <a:latin typeface="Calibri" pitchFamily="34" charset="0"/>
                <a:cs typeface="Arial" pitchFamily="34" charset="0"/>
              </a:rPr>
              <a:t>, even though they are available at a limited number of points. When the analysis of observations is developed to the point that auxiliary data (such as satellite and radar) are used and it can be shown by rigorous tests that the areas between the observations of the elements being analyzed are close to what an observation would have produced, then such analyses could be used as </a:t>
            </a:r>
            <a:r>
              <a:rPr kumimoji="0" lang="en-US" sz="1600" b="0" i="0" u="none" strike="noStrike" kern="0" cap="none" spc="0" normalizeH="0" baseline="0" noProof="0" dirty="0" err="1" smtClean="0">
                <a:ln>
                  <a:noFill/>
                </a:ln>
                <a:solidFill>
                  <a:sysClr val="windowText" lastClr="000000">
                    <a:lumMod val="95000"/>
                    <a:lumOff val="5000"/>
                  </a:sysClr>
                </a:solidFill>
                <a:effectLst/>
                <a:uLnTx/>
                <a:uFillTx/>
                <a:latin typeface="Calibri" pitchFamily="34" charset="0"/>
                <a:cs typeface="Arial" pitchFamily="34" charset="0"/>
              </a:rPr>
              <a:t>predictand</a:t>
            </a:r>
            <a:r>
              <a:rPr kumimoji="0" lang="en-US" sz="1600" b="0" i="0" u="none" strike="noStrike" kern="0" cap="none" spc="0" normalizeH="0" baseline="0" noProof="0" dirty="0" smtClean="0">
                <a:ln>
                  <a:noFill/>
                </a:ln>
                <a:solidFill>
                  <a:sysClr val="windowText" lastClr="000000">
                    <a:lumMod val="95000"/>
                    <a:lumOff val="5000"/>
                  </a:sysClr>
                </a:solidFill>
                <a:effectLst/>
                <a:uLnTx/>
                <a:uFillTx/>
                <a:latin typeface="Calibri" pitchFamily="34" charset="0"/>
                <a:cs typeface="Arial" pitchFamily="34" charset="0"/>
              </a:rPr>
              <a:t> data. However, until auxiliary data are used effectively, I can see no advantage to analyzing the </a:t>
            </a:r>
            <a:r>
              <a:rPr kumimoji="0" lang="en-US" sz="1600" b="0" i="0" u="none" strike="noStrike" kern="0" cap="none" spc="0" normalizeH="0" baseline="0" noProof="0" dirty="0" err="1" smtClean="0">
                <a:ln>
                  <a:noFill/>
                </a:ln>
                <a:solidFill>
                  <a:sysClr val="windowText" lastClr="000000">
                    <a:lumMod val="95000"/>
                    <a:lumOff val="5000"/>
                  </a:sysClr>
                </a:solidFill>
                <a:effectLst/>
                <a:uLnTx/>
                <a:uFillTx/>
                <a:latin typeface="Calibri" pitchFamily="34" charset="0"/>
                <a:cs typeface="Arial" pitchFamily="34" charset="0"/>
              </a:rPr>
              <a:t>obs</a:t>
            </a:r>
            <a:r>
              <a:rPr kumimoji="0" lang="en-US" sz="1600" b="0" i="0" u="none" strike="noStrike" kern="0" cap="none" spc="0" normalizeH="0" baseline="0" noProof="0" dirty="0" smtClean="0">
                <a:ln>
                  <a:noFill/>
                </a:ln>
                <a:solidFill>
                  <a:sysClr val="windowText" lastClr="000000">
                    <a:lumMod val="95000"/>
                    <a:lumOff val="5000"/>
                  </a:sysClr>
                </a:solidFill>
                <a:effectLst/>
                <a:uLnTx/>
                <a:uFillTx/>
                <a:latin typeface="Calibri" pitchFamily="34" charset="0"/>
                <a:cs typeface="Arial" pitchFamily="34" charset="0"/>
              </a:rPr>
              <a:t> and using the analysis as </a:t>
            </a:r>
            <a:r>
              <a:rPr kumimoji="0" lang="en-US" sz="1600" b="0" i="0" u="none" strike="noStrike" kern="0" cap="none" spc="0" normalizeH="0" baseline="0" noProof="0" dirty="0" err="1" smtClean="0">
                <a:ln>
                  <a:noFill/>
                </a:ln>
                <a:solidFill>
                  <a:sysClr val="windowText" lastClr="000000">
                    <a:lumMod val="95000"/>
                    <a:lumOff val="5000"/>
                  </a:sysClr>
                </a:solidFill>
                <a:effectLst/>
                <a:uLnTx/>
                <a:uFillTx/>
                <a:latin typeface="Calibri" pitchFamily="34" charset="0"/>
                <a:cs typeface="Arial" pitchFamily="34" charset="0"/>
              </a:rPr>
              <a:t>predictand</a:t>
            </a:r>
            <a:r>
              <a:rPr kumimoji="0" lang="en-US" sz="1600" b="0" i="0" u="none" strike="noStrike" kern="0" cap="none" spc="0" normalizeH="0" baseline="0" noProof="0" dirty="0" smtClean="0">
                <a:ln>
                  <a:noFill/>
                </a:ln>
                <a:solidFill>
                  <a:sysClr val="windowText" lastClr="000000">
                    <a:lumMod val="95000"/>
                    <a:lumOff val="5000"/>
                  </a:sysClr>
                </a:solidFill>
                <a:effectLst/>
                <a:uLnTx/>
                <a:uFillTx/>
                <a:latin typeface="Calibri" pitchFamily="34" charset="0"/>
                <a:cs typeface="Arial" pitchFamily="34" charset="0"/>
              </a:rPr>
              <a:t> data. It just shifts the burden of analysis to a different place in the process. I am afraid, that because of the NCEP NWP interests, which favor using analyses as </a:t>
            </a:r>
            <a:r>
              <a:rPr kumimoji="0" lang="en-US" sz="1600" b="0" i="0" u="none" strike="noStrike" kern="0" cap="none" spc="0" normalizeH="0" baseline="0" noProof="0" dirty="0" err="1" smtClean="0">
                <a:ln>
                  <a:noFill/>
                </a:ln>
                <a:solidFill>
                  <a:sysClr val="windowText" lastClr="000000">
                    <a:lumMod val="95000"/>
                    <a:lumOff val="5000"/>
                  </a:sysClr>
                </a:solidFill>
                <a:effectLst/>
                <a:uLnTx/>
                <a:uFillTx/>
                <a:latin typeface="Calibri" pitchFamily="34" charset="0"/>
                <a:cs typeface="Arial" pitchFamily="34" charset="0"/>
              </a:rPr>
              <a:t>predictand</a:t>
            </a:r>
            <a:r>
              <a:rPr kumimoji="0" lang="en-US" sz="1600" b="0" i="0" u="none" strike="noStrike" kern="0" cap="none" spc="0" normalizeH="0" baseline="0" noProof="0" dirty="0" smtClean="0">
                <a:ln>
                  <a:noFill/>
                </a:ln>
                <a:solidFill>
                  <a:sysClr val="windowText" lastClr="000000">
                    <a:lumMod val="95000"/>
                    <a:lumOff val="5000"/>
                  </a:sysClr>
                </a:solidFill>
                <a:effectLst/>
                <a:uLnTx/>
                <a:uFillTx/>
                <a:latin typeface="Calibri" pitchFamily="34" charset="0"/>
                <a:cs typeface="Arial" pitchFamily="34" charset="0"/>
              </a:rPr>
              <a:t> data, MOS will become an attempt to produce forecasts of imperfect analyses. One should remember that not only grids are important, but values at specific locations.”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ysClr val="windowText" lastClr="000000">
                  <a:lumMod val="95000"/>
                  <a:lumOff val="5000"/>
                </a:sysClr>
              </a:solidFill>
              <a:effectLst/>
              <a:uLnTx/>
              <a:uFillTx/>
              <a:latin typeface="Calibri" pitchFamily="34" charset="0"/>
              <a:cs typeface="Arial"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1F497D">
                    <a:lumMod val="75000"/>
                  </a:srgbClr>
                </a:solidFill>
                <a:effectLst/>
                <a:uLnTx/>
                <a:uFillTx/>
                <a:latin typeface="Calibri" pitchFamily="34" charset="0"/>
                <a:cs typeface="Arial" pitchFamily="34" charset="0"/>
              </a:rPr>
              <a:t>(</a:t>
            </a:r>
            <a:r>
              <a:rPr kumimoji="0" lang="en-US" sz="1600" b="0" i="1" u="none" strike="noStrike" kern="0" cap="none" spc="0" normalizeH="0" baseline="0" noProof="0" dirty="0" smtClean="0">
                <a:ln>
                  <a:noFill/>
                </a:ln>
                <a:solidFill>
                  <a:srgbClr val="1F497D">
                    <a:lumMod val="75000"/>
                  </a:srgbClr>
                </a:solidFill>
                <a:effectLst/>
                <a:uLnTx/>
                <a:uFillTx/>
                <a:latin typeface="Calibri" pitchFamily="34" charset="0"/>
                <a:cs typeface="Arial" pitchFamily="34" charset="0"/>
              </a:rPr>
              <a:t>Bob </a:t>
            </a:r>
            <a:r>
              <a:rPr kumimoji="0" lang="en-US" sz="1600" b="0" i="1" u="none" strike="noStrike" kern="0" cap="none" spc="0" normalizeH="0" baseline="0" noProof="0" dirty="0" err="1" smtClean="0">
                <a:ln>
                  <a:noFill/>
                </a:ln>
                <a:solidFill>
                  <a:srgbClr val="1F497D">
                    <a:lumMod val="75000"/>
                  </a:srgbClr>
                </a:solidFill>
                <a:effectLst/>
                <a:uLnTx/>
                <a:uFillTx/>
                <a:latin typeface="Calibri" pitchFamily="34" charset="0"/>
                <a:cs typeface="Arial" pitchFamily="34" charset="0"/>
              </a:rPr>
              <a:t>Glahn</a:t>
            </a:r>
            <a:r>
              <a:rPr kumimoji="0" lang="en-US" sz="1600" b="0" i="1" u="none" strike="noStrike" kern="0" cap="none" spc="0" normalizeH="0" baseline="0" noProof="0" dirty="0" smtClean="0">
                <a:ln>
                  <a:noFill/>
                </a:ln>
                <a:solidFill>
                  <a:srgbClr val="1F497D">
                    <a:lumMod val="75000"/>
                  </a:srgbClr>
                </a:solidFill>
                <a:effectLst/>
                <a:uLnTx/>
                <a:uFillTx/>
                <a:latin typeface="Calibri" pitchFamily="34" charset="0"/>
                <a:cs typeface="Arial" pitchFamily="34" charset="0"/>
              </a:rPr>
              <a:t>, E-Mail 18Oct14</a:t>
            </a:r>
            <a:r>
              <a:rPr kumimoji="0" lang="en-US" sz="1600" b="0" i="0" u="none" strike="noStrike" kern="0" cap="none" spc="0" normalizeH="0" baseline="0" noProof="0" dirty="0" smtClean="0">
                <a:ln>
                  <a:noFill/>
                </a:ln>
                <a:solidFill>
                  <a:srgbClr val="1F497D">
                    <a:lumMod val="75000"/>
                  </a:srgbClr>
                </a:solidFill>
                <a:effectLst/>
                <a:uLnTx/>
                <a:uFillTx/>
                <a:latin typeface="Calibri" pitchFamily="34" charset="0"/>
                <a:cs typeface="Arial" pitchFamily="34" charset="0"/>
              </a:rPr>
              <a:t>)</a:t>
            </a:r>
            <a:endParaRPr kumimoji="0" lang="de-DE" sz="1600" b="0" i="0" u="none" strike="noStrike" kern="0" cap="none" spc="0" normalizeH="0" baseline="0" noProof="0" dirty="0">
              <a:ln>
                <a:noFill/>
              </a:ln>
              <a:solidFill>
                <a:srgbClr val="1F497D">
                  <a:lumMod val="75000"/>
                </a:srgbClr>
              </a:solidFill>
              <a:effectLst/>
              <a:uLnTx/>
              <a:uFillTx/>
              <a:latin typeface="Calibri" pitchFamily="34" charset="0"/>
              <a:cs typeface="Arial" pitchFamily="34" charset="0"/>
            </a:endParaRPr>
          </a:p>
        </p:txBody>
      </p:sp>
      <p:sp>
        <p:nvSpPr>
          <p:cNvPr id="15" name="Rechteck 14"/>
          <p:cNvSpPr/>
          <p:nvPr/>
        </p:nvSpPr>
        <p:spPr>
          <a:xfrm>
            <a:off x="323528" y="152636"/>
            <a:ext cx="1872208"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a:off x="359532" y="204899"/>
            <a:ext cx="1944216" cy="307777"/>
          </a:xfrm>
          <a:prstGeom prst="rect">
            <a:avLst/>
          </a:prstGeom>
          <a:noFill/>
        </p:spPr>
        <p:txBody>
          <a:bodyPr wrap="square" rtlCol="0">
            <a:spAutoFit/>
          </a:bodyPr>
          <a:lstStyle/>
          <a:p>
            <a:r>
              <a:rPr lang="en-US" sz="1400" b="1" dirty="0" smtClean="0">
                <a:solidFill>
                  <a:srgbClr val="FFFFFF"/>
                </a:solidFill>
                <a:latin typeface="Calibri" pitchFamily="34" charset="0"/>
              </a:rPr>
              <a:t>Interpolation in space</a:t>
            </a:r>
          </a:p>
        </p:txBody>
      </p:sp>
      <p:sp>
        <p:nvSpPr>
          <p:cNvPr id="18" name="Rechteck 17"/>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3</a:t>
            </a:r>
            <a:endParaRPr lang="de-DE" sz="1400" b="1" dirty="0">
              <a:solidFill>
                <a:srgbClr val="FFFFFF"/>
              </a:solidFill>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pPr>
              <a:defRPr/>
            </a:pPr>
            <a:fld id="{7F86A559-683D-44AC-AC58-3B7C520A7FAF}" type="slidenum">
              <a:rPr lang="de-DE" smtClean="0"/>
              <a:pPr>
                <a:defRPr/>
              </a:pPr>
              <a:t>37</a:t>
            </a:fld>
            <a:endParaRPr lang="de-DE" dirty="0"/>
          </a:p>
        </p:txBody>
      </p:sp>
      <p:sp>
        <p:nvSpPr>
          <p:cNvPr id="8" name="Textfeld 7"/>
          <p:cNvSpPr txBox="1"/>
          <p:nvPr/>
        </p:nvSpPr>
        <p:spPr>
          <a:xfrm>
            <a:off x="899592" y="3356992"/>
            <a:ext cx="1146532" cy="523220"/>
          </a:xfrm>
          <a:prstGeom prst="rect">
            <a:avLst/>
          </a:prstGeom>
          <a:noFill/>
        </p:spPr>
        <p:txBody>
          <a:bodyPr wrap="none" rtlCol="0">
            <a:spAutoFit/>
          </a:bodyPr>
          <a:lstStyle/>
          <a:p>
            <a:r>
              <a:rPr lang="en-US" sz="2800" dirty="0" smtClean="0">
                <a:solidFill>
                  <a:schemeClr val="bg1"/>
                </a:solidFill>
                <a:latin typeface="Calibri" pitchFamily="34" charset="0"/>
              </a:rPr>
              <a:t>Future</a:t>
            </a:r>
          </a:p>
        </p:txBody>
      </p:sp>
      <p:sp>
        <p:nvSpPr>
          <p:cNvPr id="9" name="Textfeld 8"/>
          <p:cNvSpPr txBox="1"/>
          <p:nvPr/>
        </p:nvSpPr>
        <p:spPr>
          <a:xfrm>
            <a:off x="107504" y="3356992"/>
            <a:ext cx="367408" cy="523220"/>
          </a:xfrm>
          <a:prstGeom prst="rect">
            <a:avLst/>
          </a:prstGeom>
          <a:noFill/>
        </p:spPr>
        <p:txBody>
          <a:bodyPr wrap="none" rtlCol="0">
            <a:spAutoFit/>
          </a:bodyPr>
          <a:lstStyle/>
          <a:p>
            <a:r>
              <a:rPr lang="de-DE" sz="2800" dirty="0" smtClean="0">
                <a:solidFill>
                  <a:schemeClr val="bg1"/>
                </a:solidFill>
                <a:latin typeface="Calibri" pitchFamily="34" charset="0"/>
              </a:rPr>
              <a:t>4</a:t>
            </a:r>
            <a:endParaRPr lang="de-DE" sz="2800" dirty="0">
              <a:solidFill>
                <a:schemeClr val="bg1"/>
              </a:solidFill>
              <a:latin typeface="Calibri" pitchFamily="34" charset="0"/>
            </a:endParaRPr>
          </a:p>
        </p:txBody>
      </p:sp>
      <p:sp>
        <p:nvSpPr>
          <p:cNvPr id="11"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38</a:t>
            </a:fld>
            <a:endParaRPr lang="de-DE" dirty="0"/>
          </a:p>
        </p:txBody>
      </p:sp>
      <p:sp>
        <p:nvSpPr>
          <p:cNvPr id="7" name="Rechteck 6"/>
          <p:cNvSpPr/>
          <p:nvPr/>
        </p:nvSpPr>
        <p:spPr>
          <a:xfrm>
            <a:off x="323528" y="152636"/>
            <a:ext cx="792088"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itchFamily="34" charset="0"/>
            </a:endParaRPr>
          </a:p>
        </p:txBody>
      </p:sp>
      <p:sp>
        <p:nvSpPr>
          <p:cNvPr id="8" name="Textfeld 7"/>
          <p:cNvSpPr txBox="1"/>
          <p:nvPr/>
        </p:nvSpPr>
        <p:spPr>
          <a:xfrm>
            <a:off x="359532" y="204899"/>
            <a:ext cx="900100" cy="307777"/>
          </a:xfrm>
          <a:prstGeom prst="rect">
            <a:avLst/>
          </a:prstGeom>
          <a:noFill/>
        </p:spPr>
        <p:txBody>
          <a:bodyPr wrap="square" rtlCol="0">
            <a:spAutoFit/>
          </a:bodyPr>
          <a:lstStyle/>
          <a:p>
            <a:r>
              <a:rPr lang="en-US" sz="1400" b="1" dirty="0" smtClean="0">
                <a:solidFill>
                  <a:srgbClr val="FFFFFF"/>
                </a:solidFill>
                <a:latin typeface="Calibri" pitchFamily="34" charset="0"/>
              </a:rPr>
              <a:t>Future</a:t>
            </a:r>
          </a:p>
        </p:txBody>
      </p:sp>
      <p:sp>
        <p:nvSpPr>
          <p:cNvPr id="9" name="Rechteck 8"/>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itchFamily="34" charset="0"/>
            </a:endParaRPr>
          </a:p>
        </p:txBody>
      </p:sp>
      <p:sp>
        <p:nvSpPr>
          <p:cNvPr id="10" name="Textfeld 9"/>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4</a:t>
            </a:r>
            <a:endParaRPr lang="de-DE" sz="1400" b="1" dirty="0">
              <a:solidFill>
                <a:srgbClr val="FFFFFF"/>
              </a:solidFill>
              <a:latin typeface="Calibri" pitchFamily="34" charset="0"/>
            </a:endParaRPr>
          </a:p>
        </p:txBody>
      </p:sp>
      <p:sp>
        <p:nvSpPr>
          <p:cNvPr id="14" name="Inhaltsplatzhalter 2"/>
          <p:cNvSpPr txBox="1">
            <a:spLocks/>
          </p:cNvSpPr>
          <p:nvPr/>
        </p:nvSpPr>
        <p:spPr bwMode="auto">
          <a:xfrm>
            <a:off x="971601" y="2132856"/>
            <a:ext cx="6948772" cy="2844316"/>
          </a:xfrm>
          <a:prstGeom prst="rect">
            <a:avLst/>
          </a:prstGeom>
          <a:solidFill>
            <a:schemeClr val="bg1">
              <a:lumMod val="95000"/>
            </a:schemeClr>
          </a:solidFill>
          <a:ln w="9525">
            <a:noFill/>
            <a:miter lim="800000"/>
            <a:headEnd/>
            <a:tailEnd/>
          </a:ln>
          <a:effectLst>
            <a:outerShdw blurRad="50800" dist="76200" dir="2700000" algn="tl" rotWithShape="0">
              <a:prstClr val="black">
                <a:alpha val="40000"/>
              </a:prstClr>
            </a:outerShdw>
          </a:effectLst>
        </p:spPr>
        <p:txBody>
          <a:bodyPr vert="horz" wrap="square" lIns="0" tIns="54000" rIns="252000" bIns="54000" numCol="1" anchor="ctr" anchorCtr="1" compatLnSpc="1">
            <a:prstTxWarp prst="textNoShape">
              <a:avLst/>
            </a:prstTxWarp>
          </a:bodyPr>
          <a:lstStyle/>
          <a:p>
            <a:pPr marL="342900" indent="-342900">
              <a:spcBef>
                <a:spcPts val="1900"/>
              </a:spcBef>
              <a:buClr>
                <a:schemeClr val="tx1"/>
              </a:buClr>
            </a:pPr>
            <a:r>
              <a:rPr lang="en-US" dirty="0" smtClean="0">
                <a:solidFill>
                  <a:schemeClr val="tx1">
                    <a:lumMod val="75000"/>
                    <a:lumOff val="25000"/>
                  </a:schemeClr>
                </a:solidFill>
                <a:latin typeface="Calibri" pitchFamily="34" charset="0"/>
              </a:rPr>
              <a:t>	The models are continuously improving - and so is MOS technology.</a:t>
            </a:r>
          </a:p>
          <a:p>
            <a:pPr marL="342900" indent="-342900">
              <a:spcBef>
                <a:spcPts val="1900"/>
              </a:spcBef>
              <a:buClr>
                <a:schemeClr val="tx1"/>
              </a:buClr>
            </a:pPr>
            <a:r>
              <a:rPr lang="pt-BR" kern="0" dirty="0" smtClean="0">
                <a:solidFill>
                  <a:schemeClr val="tx1">
                    <a:lumMod val="75000"/>
                    <a:lumOff val="25000"/>
                  </a:schemeClr>
                </a:solidFill>
                <a:latin typeface="Calibri" pitchFamily="34" charset="0"/>
              </a:rPr>
              <a:t>	RV(MOS,DMO) = </a:t>
            </a:r>
            <a:r>
              <a:rPr lang="en-US" kern="0" dirty="0" smtClean="0">
                <a:solidFill>
                  <a:schemeClr val="tx1">
                    <a:lumMod val="75000"/>
                    <a:lumOff val="25000"/>
                  </a:schemeClr>
                </a:solidFill>
                <a:latin typeface="Calibri" pitchFamily="34" charset="0"/>
              </a:rPr>
              <a:t>50% is confirmed as an almost 'universal constant'.</a:t>
            </a:r>
            <a:endParaRPr kumimoji="0" lang="en-US" sz="2400" i="0" u="none" strike="noStrike" kern="0" cap="none" spc="0" normalizeH="0" baseline="0" noProof="0" dirty="0" smtClean="0">
              <a:ln>
                <a:noFill/>
              </a:ln>
              <a:solidFill>
                <a:schemeClr val="tx1">
                  <a:lumMod val="75000"/>
                  <a:lumOff val="25000"/>
                </a:schemeClr>
              </a:solidFill>
              <a:effectLst/>
              <a:uLnTx/>
              <a:uFillTx/>
              <a:latin typeface="Calibri" pitchFamily="34" charset="0"/>
            </a:endParaRPr>
          </a:p>
        </p:txBody>
      </p:sp>
      <p:sp>
        <p:nvSpPr>
          <p:cNvPr id="16" name="Rechteck 15"/>
          <p:cNvSpPr/>
          <p:nvPr/>
        </p:nvSpPr>
        <p:spPr>
          <a:xfrm>
            <a:off x="971600" y="2132856"/>
            <a:ext cx="125580" cy="2844316"/>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294967295"/>
          </p:nvPr>
        </p:nvSpPr>
        <p:spPr>
          <a:xfrm>
            <a:off x="8435975" y="6569075"/>
            <a:ext cx="708025" cy="288925"/>
          </a:xfrm>
        </p:spPr>
        <p:txBody>
          <a:bodyPr/>
          <a:lstStyle/>
          <a:p>
            <a:pPr>
              <a:defRPr/>
            </a:pPr>
            <a:fld id="{7F86A559-683D-44AC-AC58-3B7C520A7FAF}" type="slidenum">
              <a:rPr lang="de-DE" smtClean="0"/>
              <a:pPr>
                <a:defRPr/>
              </a:pPr>
              <a:t>39</a:t>
            </a:fld>
            <a:endParaRPr lang="de-DE" dirty="0"/>
          </a:p>
        </p:txBody>
      </p:sp>
      <p:sp>
        <p:nvSpPr>
          <p:cNvPr id="9" name="Rechteck 8"/>
          <p:cNvSpPr/>
          <p:nvPr/>
        </p:nvSpPr>
        <p:spPr>
          <a:xfrm>
            <a:off x="0" y="1916832"/>
            <a:ext cx="9144000" cy="864096"/>
          </a:xfrm>
          <a:prstGeom prst="rect">
            <a:avLst/>
          </a:prstGeom>
          <a:solidFill>
            <a:schemeClr val="accent6">
              <a:lumMod val="50000"/>
              <a:alpha val="58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smtClean="0">
                <a:solidFill>
                  <a:srgbClr val="FFFFFF"/>
                </a:solidFill>
                <a:latin typeface="Calibri" pitchFamily="34" charset="0"/>
              </a:rPr>
              <a:t>Thank you for your attention</a:t>
            </a:r>
            <a:endParaRPr lang="en-US" sz="2800" dirty="0">
              <a:solidFill>
                <a:srgbClr val="FFFFFF"/>
              </a:solidFill>
              <a:latin typeface="Calibri" pitchFamily="34" charset="0"/>
            </a:endParaRPr>
          </a:p>
        </p:txBody>
      </p:sp>
      <p:pic>
        <p:nvPicPr>
          <p:cNvPr id="10" name="Grafik 9" descr="mswr_logo.png"/>
          <p:cNvPicPr>
            <a:picLocks noChangeAspect="1"/>
          </p:cNvPicPr>
          <p:nvPr/>
        </p:nvPicPr>
        <p:blipFill>
          <a:blip r:embed="rId3" cstate="print"/>
          <a:stretch>
            <a:fillRect/>
          </a:stretch>
        </p:blipFill>
        <p:spPr>
          <a:xfrm>
            <a:off x="5832140" y="274922"/>
            <a:ext cx="2976378" cy="813818"/>
          </a:xfrm>
          <a:prstGeom prst="rect">
            <a:avLst/>
          </a:prstGeom>
        </p:spPr>
      </p:pic>
      <p:sp>
        <p:nvSpPr>
          <p:cNvPr id="11" name="Textfeld 10"/>
          <p:cNvSpPr txBox="1"/>
          <p:nvPr/>
        </p:nvSpPr>
        <p:spPr>
          <a:xfrm>
            <a:off x="2411760" y="3164775"/>
            <a:ext cx="3096343" cy="1200329"/>
          </a:xfrm>
          <a:prstGeom prst="rect">
            <a:avLst/>
          </a:prstGeom>
          <a:noFill/>
        </p:spPr>
        <p:txBody>
          <a:bodyPr wrap="square" rtlCol="0">
            <a:spAutoFit/>
          </a:bodyPr>
          <a:lstStyle/>
          <a:p>
            <a:r>
              <a:rPr lang="en-US" dirty="0" smtClean="0">
                <a:latin typeface="Calibri" pitchFamily="34" charset="0"/>
              </a:rPr>
              <a:t>We welcome your questions, suggestions, comments!</a:t>
            </a:r>
            <a:endParaRPr lang="de-DE" dirty="0">
              <a:latin typeface="Calibri" pitchFamily="34" charset="0"/>
              <a:ea typeface="Open Sans" pitchFamily="34" charset="0"/>
              <a:cs typeface="Open Sans" pitchFamily="34" charset="0"/>
            </a:endParaRPr>
          </a:p>
        </p:txBody>
      </p:sp>
      <p:pic>
        <p:nvPicPr>
          <p:cNvPr id="39938" name="Picture 2"/>
          <p:cNvPicPr>
            <a:picLocks noChangeAspect="1" noChangeArrowheads="1"/>
          </p:cNvPicPr>
          <p:nvPr/>
        </p:nvPicPr>
        <p:blipFill>
          <a:blip r:embed="rId4" cstate="print"/>
          <a:srcRect/>
          <a:stretch>
            <a:fillRect/>
          </a:stretch>
        </p:blipFill>
        <p:spPr bwMode="auto">
          <a:xfrm>
            <a:off x="2447764" y="4849868"/>
            <a:ext cx="314325" cy="228600"/>
          </a:xfrm>
          <a:prstGeom prst="rect">
            <a:avLst/>
          </a:prstGeom>
          <a:noFill/>
          <a:ln w="9525">
            <a:noFill/>
            <a:miter lim="800000"/>
            <a:headEnd/>
            <a:tailEnd/>
          </a:ln>
        </p:spPr>
      </p:pic>
      <p:sp>
        <p:nvSpPr>
          <p:cNvPr id="12" name="Textfeld 11"/>
          <p:cNvSpPr txBox="1"/>
          <p:nvPr/>
        </p:nvSpPr>
        <p:spPr>
          <a:xfrm>
            <a:off x="2777690" y="4776192"/>
            <a:ext cx="1660711" cy="369332"/>
          </a:xfrm>
          <a:prstGeom prst="rect">
            <a:avLst/>
          </a:prstGeom>
          <a:noFill/>
        </p:spPr>
        <p:txBody>
          <a:bodyPr wrap="none" rtlCol="0">
            <a:spAutoFit/>
          </a:bodyPr>
          <a:lstStyle/>
          <a:p>
            <a:r>
              <a:rPr lang="de-DE" sz="1800" dirty="0" smtClean="0">
                <a:latin typeface="Calibri" pitchFamily="34" charset="0"/>
              </a:rPr>
              <a:t>klaus@mswr.de</a:t>
            </a:r>
            <a:endParaRPr lang="de-DE" sz="1800" dirty="0">
              <a:latin typeface="Calibri" pitchFamily="34" charset="0"/>
            </a:endParaRPr>
          </a:p>
        </p:txBody>
      </p:sp>
      <p:pic>
        <p:nvPicPr>
          <p:cNvPr id="39939" name="Picture 3"/>
          <p:cNvPicPr>
            <a:picLocks noChangeAspect="1" noChangeArrowheads="1"/>
          </p:cNvPicPr>
          <p:nvPr/>
        </p:nvPicPr>
        <p:blipFill>
          <a:blip r:embed="rId5" cstate="print"/>
          <a:srcRect/>
          <a:stretch>
            <a:fillRect/>
          </a:stretch>
        </p:blipFill>
        <p:spPr bwMode="auto">
          <a:xfrm>
            <a:off x="2422800" y="5172236"/>
            <a:ext cx="361950" cy="381000"/>
          </a:xfrm>
          <a:prstGeom prst="rect">
            <a:avLst/>
          </a:prstGeom>
          <a:noFill/>
          <a:ln w="9525">
            <a:noFill/>
            <a:miter lim="800000"/>
            <a:headEnd/>
            <a:tailEnd/>
          </a:ln>
        </p:spPr>
      </p:pic>
      <p:sp>
        <p:nvSpPr>
          <p:cNvPr id="14" name="Textfeld 13"/>
          <p:cNvSpPr txBox="1"/>
          <p:nvPr/>
        </p:nvSpPr>
        <p:spPr>
          <a:xfrm>
            <a:off x="2771800" y="5172236"/>
            <a:ext cx="1514710" cy="369332"/>
          </a:xfrm>
          <a:prstGeom prst="rect">
            <a:avLst/>
          </a:prstGeom>
          <a:noFill/>
        </p:spPr>
        <p:txBody>
          <a:bodyPr wrap="none" rtlCol="0">
            <a:spAutoFit/>
          </a:bodyPr>
          <a:lstStyle/>
          <a:p>
            <a:r>
              <a:rPr lang="de-DE" sz="1800" dirty="0" smtClean="0">
                <a:latin typeface="Calibri" pitchFamily="34" charset="0"/>
              </a:rPr>
              <a:t>www.mswr.de</a:t>
            </a:r>
            <a:endParaRPr lang="de-DE" sz="1800" dirty="0">
              <a:latin typeface="Calibri" pitchFamily="34" charset="0"/>
            </a:endParaRPr>
          </a:p>
        </p:txBody>
      </p:sp>
      <p:sp>
        <p:nvSpPr>
          <p:cNvPr id="15"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ransition>
    <p:wheel spokes="3"/>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7F86A559-683D-44AC-AC58-3B7C520A7FAF}" type="slidenum">
              <a:rPr lang="de-DE" smtClean="0"/>
              <a:pPr>
                <a:defRPr/>
              </a:pPr>
              <a:t>4</a:t>
            </a:fld>
            <a:endParaRPr lang="de-DE" dirty="0"/>
          </a:p>
        </p:txBody>
      </p:sp>
      <p:sp>
        <p:nvSpPr>
          <p:cNvPr id="11"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dirty="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dirty="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dirty="0" smtClean="0">
                <a:ln>
                  <a:noFill/>
                </a:ln>
                <a:solidFill>
                  <a:srgbClr val="FFFFFF"/>
                </a:solidFill>
                <a:effectLst/>
                <a:uLnTx/>
                <a:uFillTx/>
                <a:latin typeface="+mj-lt"/>
                <a:ea typeface="+mn-ea"/>
                <a:cs typeface="+mn-cs"/>
              </a:rPr>
              <a:t>20 years of MOS product development at </a:t>
            </a:r>
            <a:r>
              <a:rPr kumimoji="0" lang="en-US" sz="800" b="0" i="0" u="none" strike="noStrike" kern="1200" cap="none" spc="0" normalizeH="0" baseline="0" noProof="0" dirty="0" err="1" smtClean="0">
                <a:ln>
                  <a:noFill/>
                </a:ln>
                <a:solidFill>
                  <a:srgbClr val="FFFFFF"/>
                </a:solidFill>
                <a:effectLst/>
                <a:uLnTx/>
                <a:uFillTx/>
                <a:latin typeface="+mj-lt"/>
                <a:ea typeface="+mn-ea"/>
                <a:cs typeface="+mn-cs"/>
              </a:rPr>
              <a:t>Meteo</a:t>
            </a:r>
            <a:r>
              <a:rPr kumimoji="0" lang="en-US" sz="800" b="0" i="0" u="none" strike="noStrike" kern="1200" cap="none" spc="0" normalizeH="0" baseline="0" noProof="0" dirty="0" smtClean="0">
                <a:ln>
                  <a:noFill/>
                </a:ln>
                <a:solidFill>
                  <a:srgbClr val="FFFFFF"/>
                </a:solidFill>
                <a:effectLst/>
                <a:uLnTx/>
                <a:uFillTx/>
                <a:latin typeface="+mj-lt"/>
                <a:ea typeface="+mn-ea"/>
                <a:cs typeface="+mn-cs"/>
              </a:rPr>
              <a:t> Service</a:t>
            </a:r>
            <a:endParaRPr kumimoji="0" lang="de-DE" sz="800" b="0" i="0" u="none" strike="noStrike" kern="1200" cap="none" spc="0" normalizeH="0" baseline="0" noProof="0" dirty="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
        <p:nvSpPr>
          <p:cNvPr id="12" name="Textfeld 11"/>
          <p:cNvSpPr txBox="1"/>
          <p:nvPr/>
        </p:nvSpPr>
        <p:spPr>
          <a:xfrm>
            <a:off x="2519773" y="1628800"/>
            <a:ext cx="396044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ysClr val="window" lastClr="FFFFFF"/>
                </a:solidFill>
                <a:effectLst/>
                <a:uLnTx/>
                <a:uFillTx/>
                <a:latin typeface="Calibri" pitchFamily="34" charset="0"/>
              </a:rPr>
              <a:t>http://</a:t>
            </a:r>
            <a:r>
              <a:rPr kumimoji="0" lang="de-DE" sz="1400" b="1" i="0" u="none" strike="noStrike" kern="0" cap="none" spc="0" normalizeH="0" baseline="0" noProof="0" dirty="0" smtClean="0">
                <a:ln>
                  <a:noFill/>
                </a:ln>
                <a:solidFill>
                  <a:sysClr val="window" lastClr="FFFFFF"/>
                </a:solidFill>
                <a:effectLst/>
                <a:uLnTx/>
                <a:uFillTx/>
                <a:latin typeface="Calibri" pitchFamily="34" charset="0"/>
              </a:rPr>
              <a:t>prognose.met.fu-berlin.de/index_en.php</a:t>
            </a:r>
            <a:endParaRPr kumimoji="0" lang="de-DE" sz="1400" b="1" i="0" u="none" strike="noStrike" kern="0" cap="none" spc="0" normalizeH="0" baseline="0" noProof="0" dirty="0">
              <a:ln>
                <a:noFill/>
              </a:ln>
              <a:solidFill>
                <a:sysClr val="window" lastClr="FFFFFF"/>
              </a:solidFill>
              <a:effectLst/>
              <a:uLnTx/>
              <a:uFillTx/>
              <a:latin typeface="Calibri" pitchFamily="34" charset="0"/>
            </a:endParaRPr>
          </a:p>
        </p:txBody>
      </p:sp>
      <p:sp>
        <p:nvSpPr>
          <p:cNvPr id="13" name="Rechteck 12"/>
          <p:cNvSpPr/>
          <p:nvPr/>
        </p:nvSpPr>
        <p:spPr>
          <a:xfrm>
            <a:off x="503548" y="1592796"/>
            <a:ext cx="7776864" cy="4716524"/>
          </a:xfrm>
          <a:prstGeom prst="rect">
            <a:avLst/>
          </a:prstGeom>
          <a:solidFill>
            <a:schemeClr val="bg1">
              <a:lumMod val="95000"/>
            </a:schemeClr>
          </a:solidFill>
          <a:ln w="12700">
            <a:solidFill>
              <a:schemeClr val="bg1">
                <a:lumMod val="7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36000" bIns="36000" rtlCol="0" anchor="ctr"/>
          <a:lstStyle/>
          <a:p>
            <a:pPr marL="205200" lvl="0"/>
            <a:r>
              <a:rPr lang="en-US" sz="1200" b="1" i="1" dirty="0" smtClean="0">
                <a:solidFill>
                  <a:schemeClr val="tx1"/>
                </a:solidFill>
                <a:latin typeface="Calibri" pitchFamily="34" charset="0"/>
              </a:rPr>
              <a:t>Pre-History</a:t>
            </a:r>
          </a:p>
          <a:p>
            <a:pPr marL="205200" lvl="0"/>
            <a:endParaRPr lang="en-US" sz="1200" dirty="0" smtClean="0">
              <a:solidFill>
                <a:schemeClr val="tx1"/>
              </a:solidFill>
              <a:latin typeface="Calibri" pitchFamily="34" charset="0"/>
            </a:endParaRPr>
          </a:p>
          <a:p>
            <a:pPr marL="205200" lvl="0"/>
            <a:r>
              <a:rPr lang="en-US" sz="1200" dirty="0" smtClean="0">
                <a:solidFill>
                  <a:schemeClr val="tx1"/>
                </a:solidFill>
                <a:latin typeface="Calibri" pitchFamily="34" charset="0"/>
              </a:rPr>
              <a:t>Jul 1990	Klaus Knüpffer visits Bob </a:t>
            </a:r>
            <a:r>
              <a:rPr lang="en-US" sz="1200" dirty="0" err="1" smtClean="0">
                <a:solidFill>
                  <a:schemeClr val="tx1"/>
                </a:solidFill>
                <a:latin typeface="Calibri" pitchFamily="34" charset="0"/>
              </a:rPr>
              <a:t>Glahn</a:t>
            </a:r>
            <a:r>
              <a:rPr lang="en-US" sz="1200" dirty="0" smtClean="0">
                <a:solidFill>
                  <a:schemeClr val="tx1"/>
                </a:solidFill>
                <a:latin typeface="Calibri" pitchFamily="34" charset="0"/>
              </a:rPr>
              <a:t> and others at TDL </a:t>
            </a:r>
          </a:p>
          <a:p>
            <a:pPr marL="205200" lvl="0"/>
            <a:r>
              <a:rPr lang="en-US" sz="1200" dirty="0" smtClean="0">
                <a:solidFill>
                  <a:schemeClr val="tx1"/>
                </a:solidFill>
                <a:latin typeface="Calibri" pitchFamily="34" charset="0"/>
              </a:rPr>
              <a:t>1991    	ECMWF-MOS at </a:t>
            </a:r>
            <a:r>
              <a:rPr lang="en-US" sz="1200" dirty="0" err="1" smtClean="0">
                <a:solidFill>
                  <a:schemeClr val="tx1"/>
                </a:solidFill>
                <a:latin typeface="Calibri" pitchFamily="34" charset="0"/>
              </a:rPr>
              <a:t>Meteo</a:t>
            </a:r>
            <a:r>
              <a:rPr lang="en-US" sz="1200" dirty="0" smtClean="0">
                <a:solidFill>
                  <a:schemeClr val="tx1"/>
                </a:solidFill>
                <a:latin typeface="Calibri" pitchFamily="34" charset="0"/>
              </a:rPr>
              <a:t> Consult </a:t>
            </a:r>
            <a:r>
              <a:rPr lang="en-US" sz="1200" dirty="0" err="1" smtClean="0">
                <a:solidFill>
                  <a:schemeClr val="tx1"/>
                </a:solidFill>
                <a:latin typeface="Calibri" pitchFamily="34" charset="0"/>
              </a:rPr>
              <a:t>Wageningen</a:t>
            </a:r>
            <a:r>
              <a:rPr lang="en-US" sz="1200" dirty="0" smtClean="0">
                <a:solidFill>
                  <a:schemeClr val="tx1"/>
                </a:solidFill>
                <a:latin typeface="Calibri" pitchFamily="34" charset="0"/>
              </a:rPr>
              <a:t> (now: </a:t>
            </a:r>
            <a:r>
              <a:rPr lang="en-US" sz="1200" dirty="0" err="1" smtClean="0">
                <a:solidFill>
                  <a:schemeClr val="tx1"/>
                </a:solidFill>
                <a:latin typeface="Calibri" pitchFamily="34" charset="0"/>
              </a:rPr>
              <a:t>MeteoGroup</a:t>
            </a:r>
            <a:r>
              <a:rPr lang="en-US" sz="1200" dirty="0" smtClean="0">
                <a:solidFill>
                  <a:schemeClr val="tx1"/>
                </a:solidFill>
                <a:latin typeface="Calibri" pitchFamily="34" charset="0"/>
              </a:rPr>
              <a:t>)</a:t>
            </a:r>
          </a:p>
          <a:p>
            <a:pPr marL="205200" lvl="0"/>
            <a:r>
              <a:rPr lang="en-US" sz="1200" dirty="0" smtClean="0">
                <a:solidFill>
                  <a:schemeClr val="tx1"/>
                </a:solidFill>
                <a:latin typeface="Calibri" pitchFamily="34" charset="0"/>
              </a:rPr>
              <a:t>1993 	</a:t>
            </a:r>
            <a:r>
              <a:rPr lang="en-US" sz="1200" dirty="0" err="1" smtClean="0">
                <a:solidFill>
                  <a:schemeClr val="tx1"/>
                </a:solidFill>
                <a:latin typeface="Calibri" pitchFamily="34" charset="0"/>
              </a:rPr>
              <a:t>Kalman</a:t>
            </a:r>
            <a:r>
              <a:rPr lang="en-US" sz="1200" dirty="0" smtClean="0">
                <a:solidFill>
                  <a:schemeClr val="tx1"/>
                </a:solidFill>
                <a:latin typeface="Calibri" pitchFamily="34" charset="0"/>
              </a:rPr>
              <a:t> Filtering of EM (</a:t>
            </a:r>
            <a:r>
              <a:rPr lang="en-US" sz="1200" dirty="0" err="1" smtClean="0">
                <a:solidFill>
                  <a:schemeClr val="tx1"/>
                </a:solidFill>
                <a:latin typeface="Calibri" pitchFamily="34" charset="0"/>
              </a:rPr>
              <a:t>Europa-Modell</a:t>
            </a:r>
            <a:r>
              <a:rPr lang="en-US" sz="1200" dirty="0" smtClean="0">
                <a:solidFill>
                  <a:schemeClr val="tx1"/>
                </a:solidFill>
                <a:latin typeface="Calibri" pitchFamily="34" charset="0"/>
              </a:rPr>
              <a:t>) at DWD</a:t>
            </a:r>
          </a:p>
          <a:p>
            <a:pPr marL="205200" lvl="0"/>
            <a:r>
              <a:rPr lang="en-US" sz="1200" dirty="0" smtClean="0">
                <a:solidFill>
                  <a:srgbClr val="C00000"/>
                </a:solidFill>
                <a:latin typeface="Calibri" pitchFamily="34" charset="0"/>
              </a:rPr>
              <a:t>             	Coefficient (not forecast) interpolation in space.   </a:t>
            </a:r>
          </a:p>
          <a:p>
            <a:pPr marL="205200" lvl="0"/>
            <a:r>
              <a:rPr lang="en-US" sz="1200" dirty="0" smtClean="0">
                <a:solidFill>
                  <a:schemeClr val="tx1"/>
                </a:solidFill>
                <a:latin typeface="Calibri" pitchFamily="34" charset="0"/>
              </a:rPr>
              <a:t>1993 	K. Knüpffer makes a proposal for a European Centre for Statistical Postprocessing</a:t>
            </a:r>
          </a:p>
          <a:p>
            <a:pPr marL="205200" lvl="0"/>
            <a:r>
              <a:rPr lang="en-US" sz="1200" dirty="0" smtClean="0">
                <a:solidFill>
                  <a:schemeClr val="tx1"/>
                </a:solidFill>
                <a:latin typeface="Calibri" pitchFamily="34" charset="0"/>
              </a:rPr>
              <a:t>Jan 1994	METEO SERVICE weather research GmbH founded by Klaus Knüpffer and </a:t>
            </a:r>
            <a:r>
              <a:rPr lang="en-US" sz="1200" dirty="0" err="1" smtClean="0">
                <a:solidFill>
                  <a:schemeClr val="tx1"/>
                </a:solidFill>
                <a:latin typeface="Calibri" pitchFamily="34" charset="0"/>
              </a:rPr>
              <a:t>Diederik</a:t>
            </a:r>
            <a:r>
              <a:rPr lang="en-US" sz="1200" dirty="0" smtClean="0">
                <a:solidFill>
                  <a:schemeClr val="tx1"/>
                </a:solidFill>
                <a:latin typeface="Calibri" pitchFamily="34" charset="0"/>
              </a:rPr>
              <a:t> </a:t>
            </a:r>
            <a:r>
              <a:rPr lang="en-US" sz="1200" dirty="0" err="1" smtClean="0">
                <a:solidFill>
                  <a:schemeClr val="tx1"/>
                </a:solidFill>
                <a:latin typeface="Calibri" pitchFamily="34" charset="0"/>
              </a:rPr>
              <a:t>Haalman</a:t>
            </a:r>
            <a:endParaRPr lang="en-US" sz="1200" dirty="0" smtClean="0">
              <a:solidFill>
                <a:schemeClr val="tx1"/>
              </a:solidFill>
              <a:latin typeface="Calibri" pitchFamily="34" charset="0"/>
            </a:endParaRPr>
          </a:p>
          <a:p>
            <a:pPr marL="205200" lvl="0"/>
            <a:r>
              <a:rPr lang="en-US" sz="1200" dirty="0" smtClean="0">
                <a:solidFill>
                  <a:schemeClr val="tx1"/>
                </a:solidFill>
                <a:latin typeface="Calibri" pitchFamily="34" charset="0"/>
              </a:rPr>
              <a:t>1995 	Auto-TAF: MOS-guidance + encoded TAF and GAFOR</a:t>
            </a:r>
          </a:p>
          <a:p>
            <a:pPr marL="205200" lvl="0"/>
            <a:r>
              <a:rPr lang="en-US" sz="1200" dirty="0" smtClean="0">
                <a:solidFill>
                  <a:schemeClr val="tx1"/>
                </a:solidFill>
                <a:latin typeface="Calibri" pitchFamily="34" charset="0"/>
              </a:rPr>
              <a:t>1996 	</a:t>
            </a:r>
            <a:r>
              <a:rPr lang="en-US" sz="1200" dirty="0" err="1" smtClean="0">
                <a:solidFill>
                  <a:schemeClr val="tx1"/>
                </a:solidFill>
                <a:latin typeface="Calibri" pitchFamily="34" charset="0"/>
              </a:rPr>
              <a:t>Kalman</a:t>
            </a:r>
            <a:r>
              <a:rPr lang="en-US" sz="1200" dirty="0" smtClean="0">
                <a:solidFill>
                  <a:schemeClr val="tx1"/>
                </a:solidFill>
                <a:latin typeface="Calibri" pitchFamily="34" charset="0"/>
              </a:rPr>
              <a:t>-Filtering of ECMWF Ensembles: RV=10…20%</a:t>
            </a:r>
          </a:p>
          <a:p>
            <a:pPr marL="205200" lvl="0"/>
            <a:r>
              <a:rPr lang="en-US" sz="1200" dirty="0" smtClean="0">
                <a:solidFill>
                  <a:schemeClr val="tx1"/>
                </a:solidFill>
                <a:latin typeface="Calibri" pitchFamily="34" charset="0"/>
              </a:rPr>
              <a:t>1998 	GME-MOS for standard weather elements for DWD: </a:t>
            </a:r>
            <a:r>
              <a:rPr lang="en-US" sz="1200" dirty="0" smtClean="0">
                <a:solidFill>
                  <a:srgbClr val="C00000"/>
                </a:solidFill>
                <a:latin typeface="Calibri" pitchFamily="34" charset="0"/>
              </a:rPr>
              <a:t>MOS coefficient interpolation in space (old scheme)</a:t>
            </a:r>
          </a:p>
          <a:p>
            <a:pPr marL="205200"/>
            <a:r>
              <a:rPr lang="en-US" sz="1200" dirty="0" smtClean="0">
                <a:solidFill>
                  <a:schemeClr val="tx1"/>
                </a:solidFill>
                <a:latin typeface="Calibri" pitchFamily="34" charset="0"/>
              </a:rPr>
              <a:t>2000 	Start of weather forecasting tournaments</a:t>
            </a:r>
          </a:p>
          <a:p>
            <a:pPr marL="205200" lvl="0"/>
            <a:r>
              <a:rPr lang="en-US" sz="1200" dirty="0" smtClean="0">
                <a:solidFill>
                  <a:schemeClr val="tx1"/>
                </a:solidFill>
                <a:latin typeface="Calibri" pitchFamily="34" charset="0"/>
              </a:rPr>
              <a:t>2001-05	MOS </a:t>
            </a:r>
            <a:r>
              <a:rPr lang="en-US" sz="1200" dirty="0" err="1" smtClean="0">
                <a:solidFill>
                  <a:schemeClr val="tx1"/>
                </a:solidFill>
                <a:latin typeface="Calibri" pitchFamily="34" charset="0"/>
              </a:rPr>
              <a:t>NowCasting</a:t>
            </a:r>
            <a:r>
              <a:rPr lang="en-US" sz="1200" dirty="0" smtClean="0">
                <a:solidFill>
                  <a:schemeClr val="tx1"/>
                </a:solidFill>
                <a:latin typeface="Calibri" pitchFamily="34" charset="0"/>
              </a:rPr>
              <a:t> systems: Radar-MOS, Lightning-MOS</a:t>
            </a:r>
          </a:p>
          <a:p>
            <a:pPr marL="205200" lvl="0"/>
            <a:r>
              <a:rPr lang="en-US" sz="1200" dirty="0" smtClean="0">
                <a:solidFill>
                  <a:schemeClr val="tx1"/>
                </a:solidFill>
                <a:latin typeface="Calibri" pitchFamily="34" charset="0"/>
              </a:rPr>
              <a:t>	Integration into </a:t>
            </a:r>
            <a:r>
              <a:rPr lang="en-US" sz="1200" dirty="0" err="1" smtClean="0">
                <a:solidFill>
                  <a:schemeClr val="tx1"/>
                </a:solidFill>
                <a:latin typeface="Calibri" pitchFamily="34" charset="0"/>
              </a:rPr>
              <a:t>WarnMOS</a:t>
            </a:r>
            <a:r>
              <a:rPr lang="en-US" sz="1200" dirty="0" smtClean="0">
                <a:solidFill>
                  <a:schemeClr val="tx1"/>
                </a:solidFill>
                <a:latin typeface="Calibri" pitchFamily="34" charset="0"/>
              </a:rPr>
              <a:t> and Auto-TAF</a:t>
            </a:r>
          </a:p>
          <a:p>
            <a:pPr marL="205200" lvl="0"/>
            <a:r>
              <a:rPr lang="en-US" sz="1200" dirty="0" smtClean="0">
                <a:solidFill>
                  <a:schemeClr val="tx1"/>
                </a:solidFill>
                <a:latin typeface="Calibri" pitchFamily="34" charset="0"/>
              </a:rPr>
              <a:t>2005 	</a:t>
            </a:r>
            <a:r>
              <a:rPr lang="en-US" sz="1200" dirty="0" err="1" smtClean="0">
                <a:solidFill>
                  <a:schemeClr val="tx1"/>
                </a:solidFill>
                <a:latin typeface="Calibri" pitchFamily="34" charset="0"/>
              </a:rPr>
              <a:t>MSwr</a:t>
            </a:r>
            <a:r>
              <a:rPr lang="en-US" sz="1200" dirty="0" smtClean="0">
                <a:solidFill>
                  <a:schemeClr val="tx1"/>
                </a:solidFill>
                <a:latin typeface="Calibri" pitchFamily="34" charset="0"/>
              </a:rPr>
              <a:t>-GFS-MOS operational</a:t>
            </a:r>
          </a:p>
          <a:p>
            <a:pPr marL="205200" lvl="0"/>
            <a:endParaRPr lang="en-US" sz="1200" dirty="0" smtClean="0">
              <a:solidFill>
                <a:schemeClr val="tx1"/>
              </a:solidFill>
              <a:latin typeface="Calibri" pitchFamily="34" charset="0"/>
            </a:endParaRPr>
          </a:p>
          <a:p>
            <a:pPr marL="205200"/>
            <a:r>
              <a:rPr lang="en-US" sz="1200" b="1" i="1" dirty="0" smtClean="0">
                <a:solidFill>
                  <a:schemeClr val="tx1"/>
                </a:solidFill>
                <a:latin typeface="Calibri" pitchFamily="34" charset="0"/>
              </a:rPr>
              <a:t>Transition from big projects for big clients to operational provision of </a:t>
            </a:r>
            <a:r>
              <a:rPr lang="en-US" sz="1200" b="1" i="1" dirty="0" err="1" smtClean="0">
                <a:solidFill>
                  <a:schemeClr val="tx1"/>
                </a:solidFill>
                <a:latin typeface="Calibri" pitchFamily="34" charset="0"/>
              </a:rPr>
              <a:t>MSwr</a:t>
            </a:r>
            <a:r>
              <a:rPr lang="en-US" sz="1200" b="1" i="1" dirty="0" smtClean="0">
                <a:solidFill>
                  <a:schemeClr val="tx1"/>
                </a:solidFill>
                <a:latin typeface="Calibri" pitchFamily="34" charset="0"/>
              </a:rPr>
              <a:t>-GFS-MOS for smaller weather forecasting companies.</a:t>
            </a:r>
          </a:p>
          <a:p>
            <a:pPr marL="205200" lvl="0"/>
            <a:endParaRPr lang="en-US" sz="1200" dirty="0" smtClean="0">
              <a:solidFill>
                <a:schemeClr val="tx1"/>
              </a:solidFill>
              <a:latin typeface="Calibri" pitchFamily="34" charset="0"/>
            </a:endParaRPr>
          </a:p>
          <a:p>
            <a:pPr marL="205200" lvl="0"/>
            <a:endParaRPr lang="en-US" sz="1200" dirty="0" smtClean="0">
              <a:solidFill>
                <a:schemeClr val="tx1"/>
              </a:solidFill>
              <a:latin typeface="Calibri" pitchFamily="34" charset="0"/>
            </a:endParaRPr>
          </a:p>
          <a:p>
            <a:pPr marL="205200" lvl="0"/>
            <a:r>
              <a:rPr lang="en-US" sz="1200" dirty="0" smtClean="0">
                <a:solidFill>
                  <a:schemeClr val="tx1"/>
                </a:solidFill>
                <a:latin typeface="Calibri" pitchFamily="34" charset="0"/>
              </a:rPr>
              <a:t>2009	Water level forecasts: North Sea and rivers.</a:t>
            </a:r>
          </a:p>
          <a:p>
            <a:pPr marL="205200" lvl="0"/>
            <a:r>
              <a:rPr lang="en-US" sz="1200" dirty="0" smtClean="0">
                <a:solidFill>
                  <a:srgbClr val="C00000"/>
                </a:solidFill>
                <a:latin typeface="Calibri" pitchFamily="34" charset="0"/>
              </a:rPr>
              <a:t>2010</a:t>
            </a:r>
            <a:r>
              <a:rPr lang="en-US" sz="1200" dirty="0" smtClean="0">
                <a:solidFill>
                  <a:schemeClr val="tx1"/>
                </a:solidFill>
                <a:latin typeface="Calibri" pitchFamily="34" charset="0"/>
              </a:rPr>
              <a:t> 	</a:t>
            </a:r>
            <a:r>
              <a:rPr lang="en-US" sz="1200" dirty="0" smtClean="0">
                <a:solidFill>
                  <a:srgbClr val="C00000"/>
                </a:solidFill>
                <a:latin typeface="Calibri" pitchFamily="34" charset="0"/>
              </a:rPr>
              <a:t>New MOS coefficient interpolation scheme in space operational: </a:t>
            </a:r>
          </a:p>
          <a:p>
            <a:pPr marL="205200" lvl="0"/>
            <a:r>
              <a:rPr lang="en-US" sz="1200" dirty="0" smtClean="0">
                <a:solidFill>
                  <a:srgbClr val="C00000"/>
                </a:solidFill>
                <a:latin typeface="Calibri" pitchFamily="34" charset="0"/>
              </a:rPr>
              <a:t>	Complete MOS forecasts (without NIL values).</a:t>
            </a:r>
          </a:p>
          <a:p>
            <a:pPr marL="433800" indent="-228600"/>
            <a:r>
              <a:rPr lang="en-US" sz="1200" dirty="0" smtClean="0">
                <a:solidFill>
                  <a:schemeClr val="tx1"/>
                </a:solidFill>
                <a:latin typeface="Calibri" pitchFamily="34" charset="0"/>
              </a:rPr>
              <a:t>2014/15 	GFS-ECMWF-HIRLAM-MOS-Mix</a:t>
            </a:r>
          </a:p>
          <a:p>
            <a:pPr marL="433800" lvl="0" indent="-228600"/>
            <a:r>
              <a:rPr lang="en-US" sz="1200" dirty="0" smtClean="0">
                <a:solidFill>
                  <a:srgbClr val="C00000"/>
                </a:solidFill>
                <a:latin typeface="Calibri" pitchFamily="34" charset="0"/>
              </a:rPr>
              <a:t>2014/15 	Transition of the new spatial interpolation system to DWD.</a:t>
            </a:r>
          </a:p>
        </p:txBody>
      </p:sp>
      <p:sp>
        <p:nvSpPr>
          <p:cNvPr id="14" name="Rechteck 13"/>
          <p:cNvSpPr/>
          <p:nvPr/>
        </p:nvSpPr>
        <p:spPr>
          <a:xfrm>
            <a:off x="503548" y="1232756"/>
            <a:ext cx="7776000" cy="360040"/>
          </a:xfrm>
          <a:prstGeom prst="rect">
            <a:avLst/>
          </a:prstGeom>
          <a:solidFill>
            <a:schemeClr val="accent6">
              <a:lumMod val="50000"/>
            </a:schemeClr>
          </a:solidFill>
          <a:ln w="1270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latin typeface="Calibri" pitchFamily="34" charset="0"/>
              </a:rPr>
              <a:t>Meteo</a:t>
            </a:r>
            <a:r>
              <a:rPr lang="en-US" sz="1800" dirty="0" smtClean="0">
                <a:latin typeface="Calibri" pitchFamily="34" charset="0"/>
              </a:rPr>
              <a:t> Service: History</a:t>
            </a:r>
            <a:endParaRPr lang="en-US" sz="1800" dirty="0">
              <a:latin typeface="Calibri" pitchFamily="34" charset="0"/>
            </a:endParaRPr>
          </a:p>
        </p:txBody>
      </p:sp>
      <p:sp>
        <p:nvSpPr>
          <p:cNvPr id="15" name="Rechteck 14"/>
          <p:cNvSpPr/>
          <p:nvPr/>
        </p:nvSpPr>
        <p:spPr>
          <a:xfrm>
            <a:off x="863588" y="2024844"/>
            <a:ext cx="3816424" cy="216024"/>
          </a:xfrm>
          <a:prstGeom prst="rect">
            <a:avLst/>
          </a:prstGeom>
          <a:solidFill>
            <a:schemeClr val="accent6">
              <a:lumMod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p:nvSpPr>
        <p:spPr>
          <a:xfrm>
            <a:off x="863588" y="2204864"/>
            <a:ext cx="4896544" cy="216024"/>
          </a:xfrm>
          <a:prstGeom prst="rect">
            <a:avLst/>
          </a:prstGeom>
          <a:solidFill>
            <a:schemeClr val="accent6">
              <a:lumMod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p:cNvSpPr/>
          <p:nvPr/>
        </p:nvSpPr>
        <p:spPr>
          <a:xfrm>
            <a:off x="863588" y="2384884"/>
            <a:ext cx="4896544" cy="396044"/>
          </a:xfrm>
          <a:prstGeom prst="rect">
            <a:avLst/>
          </a:prstGeom>
          <a:solidFill>
            <a:schemeClr val="accent6">
              <a:lumMod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p:cNvSpPr/>
          <p:nvPr/>
        </p:nvSpPr>
        <p:spPr>
          <a:xfrm>
            <a:off x="863588" y="2744924"/>
            <a:ext cx="5868652" cy="216024"/>
          </a:xfrm>
          <a:prstGeom prst="rect">
            <a:avLst/>
          </a:prstGeom>
          <a:solidFill>
            <a:schemeClr val="accent6">
              <a:lumMod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863588" y="2924944"/>
            <a:ext cx="6408712" cy="216024"/>
          </a:xfrm>
          <a:prstGeom prst="rect">
            <a:avLst/>
          </a:prstGeom>
          <a:solidFill>
            <a:schemeClr val="accent6">
              <a:lumMod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863588" y="3104964"/>
            <a:ext cx="4896544" cy="216024"/>
          </a:xfrm>
          <a:prstGeom prst="rect">
            <a:avLst/>
          </a:prstGeom>
          <a:solidFill>
            <a:schemeClr val="accent6">
              <a:lumMod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p:nvSpPr>
        <p:spPr>
          <a:xfrm>
            <a:off x="863588" y="3284984"/>
            <a:ext cx="4896544" cy="216024"/>
          </a:xfrm>
          <a:prstGeom prst="rect">
            <a:avLst/>
          </a:prstGeom>
          <a:solidFill>
            <a:schemeClr val="accent6">
              <a:lumMod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p:cNvSpPr/>
          <p:nvPr/>
        </p:nvSpPr>
        <p:spPr>
          <a:xfrm>
            <a:off x="863588" y="3465004"/>
            <a:ext cx="7200800" cy="216024"/>
          </a:xfrm>
          <a:prstGeom prst="rect">
            <a:avLst/>
          </a:prstGeom>
          <a:solidFill>
            <a:schemeClr val="accent6">
              <a:lumMod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863588" y="3645024"/>
            <a:ext cx="4896544" cy="216024"/>
          </a:xfrm>
          <a:prstGeom prst="rect">
            <a:avLst/>
          </a:prstGeom>
          <a:solidFill>
            <a:schemeClr val="accent6">
              <a:lumMod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p:nvSpPr>
        <p:spPr>
          <a:xfrm>
            <a:off x="863588" y="3825044"/>
            <a:ext cx="4896544" cy="432048"/>
          </a:xfrm>
          <a:prstGeom prst="rect">
            <a:avLst/>
          </a:prstGeom>
          <a:solidFill>
            <a:schemeClr val="accent6">
              <a:lumMod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p:cNvSpPr/>
          <p:nvPr/>
        </p:nvSpPr>
        <p:spPr>
          <a:xfrm>
            <a:off x="863588" y="4221088"/>
            <a:ext cx="4896544" cy="216024"/>
          </a:xfrm>
          <a:prstGeom prst="rect">
            <a:avLst/>
          </a:prstGeom>
          <a:solidFill>
            <a:schemeClr val="accent6">
              <a:lumMod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p:cNvSpPr/>
          <p:nvPr/>
        </p:nvSpPr>
        <p:spPr>
          <a:xfrm>
            <a:off x="863588" y="4581128"/>
            <a:ext cx="7020780" cy="432048"/>
          </a:xfrm>
          <a:prstGeom prst="rect">
            <a:avLst/>
          </a:prstGeom>
          <a:solidFill>
            <a:schemeClr val="accent6">
              <a:lumMod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p:cNvSpPr/>
          <p:nvPr/>
        </p:nvSpPr>
        <p:spPr>
          <a:xfrm>
            <a:off x="863588" y="5301208"/>
            <a:ext cx="4896544" cy="216024"/>
          </a:xfrm>
          <a:prstGeom prst="rect">
            <a:avLst/>
          </a:prstGeom>
          <a:solidFill>
            <a:schemeClr val="accent6">
              <a:lumMod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p:cNvSpPr/>
          <p:nvPr/>
        </p:nvSpPr>
        <p:spPr>
          <a:xfrm>
            <a:off x="863588" y="5517232"/>
            <a:ext cx="4896544" cy="360040"/>
          </a:xfrm>
          <a:prstGeom prst="rect">
            <a:avLst/>
          </a:prstGeom>
          <a:solidFill>
            <a:schemeClr val="accent6">
              <a:lumMod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p:cNvSpPr/>
          <p:nvPr/>
        </p:nvSpPr>
        <p:spPr>
          <a:xfrm>
            <a:off x="863588" y="5841268"/>
            <a:ext cx="4896544" cy="216024"/>
          </a:xfrm>
          <a:prstGeom prst="rect">
            <a:avLst/>
          </a:prstGeom>
          <a:solidFill>
            <a:schemeClr val="accent6">
              <a:lumMod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p:cNvSpPr/>
          <p:nvPr/>
        </p:nvSpPr>
        <p:spPr>
          <a:xfrm>
            <a:off x="323528" y="152636"/>
            <a:ext cx="756084"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p:cNvSpPr txBox="1"/>
          <p:nvPr/>
        </p:nvSpPr>
        <p:spPr>
          <a:xfrm>
            <a:off x="359532" y="204899"/>
            <a:ext cx="720325" cy="307777"/>
          </a:xfrm>
          <a:prstGeom prst="rect">
            <a:avLst/>
          </a:prstGeom>
          <a:noFill/>
        </p:spPr>
        <p:txBody>
          <a:bodyPr wrap="none" rtlCol="0">
            <a:spAutoFit/>
          </a:bodyPr>
          <a:lstStyle/>
          <a:p>
            <a:r>
              <a:rPr lang="en-US" sz="1400" b="1" dirty="0" smtClean="0">
                <a:solidFill>
                  <a:srgbClr val="FFFFFF"/>
                </a:solidFill>
                <a:latin typeface="Calibri" pitchFamily="34" charset="0"/>
              </a:rPr>
              <a:t>History</a:t>
            </a:r>
            <a:endParaRPr lang="en-US" sz="1400" b="1" dirty="0">
              <a:solidFill>
                <a:srgbClr val="FFFFFF"/>
              </a:solidFill>
              <a:latin typeface="Calibri" pitchFamily="34" charset="0"/>
            </a:endParaRPr>
          </a:p>
        </p:txBody>
      </p:sp>
      <p:sp>
        <p:nvSpPr>
          <p:cNvPr id="33" name="Rechteck 32"/>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0</a:t>
            </a:r>
            <a:endParaRPr lang="de-DE" sz="1400" b="1" dirty="0">
              <a:solidFill>
                <a:srgbClr val="FFFFFF"/>
              </a:solidFill>
              <a:latin typeface="Calibri" pitchFamily="34" charset="0"/>
            </a:endParaRPr>
          </a:p>
        </p:txBody>
      </p:sp>
      <p:sp>
        <p:nvSpPr>
          <p:cNvPr id="35" name="Rechteck 34"/>
          <p:cNvSpPr/>
          <p:nvPr/>
        </p:nvSpPr>
        <p:spPr>
          <a:xfrm>
            <a:off x="863588" y="6021288"/>
            <a:ext cx="4896544" cy="216024"/>
          </a:xfrm>
          <a:prstGeom prst="rect">
            <a:avLst/>
          </a:prstGeom>
          <a:solidFill>
            <a:schemeClr val="accent6">
              <a:lumMod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2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2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xit" presetSubtype="0" fill="hold" grpId="1" nodeType="withEffect">
                                  <p:stCondLst>
                                    <p:cond delay="0"/>
                                  </p:stCondLst>
                                  <p:childTnLst>
                                    <p:set>
                                      <p:cBhvr>
                                        <p:cTn id="84" dur="1" fill="hold">
                                          <p:stCondLst>
                                            <p:cond delay="0"/>
                                          </p:stCondLst>
                                        </p:cTn>
                                        <p:tgtEl>
                                          <p:spTgt spid="2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par>
                                <p:cTn id="89" presetID="1" presetClass="exit" presetSubtype="0" fill="hold" grpId="1" nodeType="withEffect">
                                  <p:stCondLst>
                                    <p:cond delay="0"/>
                                  </p:stCondLst>
                                  <p:childTnLst>
                                    <p:set>
                                      <p:cBhvr>
                                        <p:cTn id="90" dur="1" fill="hold">
                                          <p:stCondLst>
                                            <p:cond delay="0"/>
                                          </p:stCondLst>
                                        </p:cTn>
                                        <p:tgtEl>
                                          <p:spTgt spid="2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par>
                                <p:cTn id="95" presetID="1" presetClass="exit" presetSubtype="0" fill="hold" grpId="1" nodeType="withEffect">
                                  <p:stCondLst>
                                    <p:cond delay="0"/>
                                  </p:stCondLst>
                                  <p:childTnLst>
                                    <p:set>
                                      <p:cBhvr>
                                        <p:cTn id="9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0" grpId="0" animBg="1"/>
      <p:bldP spid="30" grpId="1"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7F86A559-683D-44AC-AC58-3B7C520A7FAF}" type="slidenum">
              <a:rPr lang="de-DE" smtClean="0"/>
              <a:pPr>
                <a:defRPr/>
              </a:pPr>
              <a:t>5</a:t>
            </a:fld>
            <a:endParaRPr lang="de-DE" dirty="0"/>
          </a:p>
        </p:txBody>
      </p:sp>
      <p:sp>
        <p:nvSpPr>
          <p:cNvPr id="7" name="Textfeld 6"/>
          <p:cNvSpPr txBox="1"/>
          <p:nvPr/>
        </p:nvSpPr>
        <p:spPr>
          <a:xfrm>
            <a:off x="2519773" y="1628800"/>
            <a:ext cx="396044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ysClr val="window" lastClr="FFFFFF"/>
                </a:solidFill>
                <a:effectLst/>
                <a:uLnTx/>
                <a:uFillTx/>
                <a:latin typeface="Calibri" pitchFamily="34" charset="0"/>
              </a:rPr>
              <a:t>http://</a:t>
            </a:r>
            <a:r>
              <a:rPr kumimoji="0" lang="de-DE" sz="1400" b="1" i="0" u="none" strike="noStrike" kern="0" cap="none" spc="0" normalizeH="0" baseline="0" noProof="0" dirty="0" smtClean="0">
                <a:ln>
                  <a:noFill/>
                </a:ln>
                <a:solidFill>
                  <a:sysClr val="window" lastClr="FFFFFF"/>
                </a:solidFill>
                <a:effectLst/>
                <a:uLnTx/>
                <a:uFillTx/>
                <a:latin typeface="Calibri" pitchFamily="34" charset="0"/>
              </a:rPr>
              <a:t>prognose.met.fu-berlin.de/index_en.php</a:t>
            </a:r>
            <a:endParaRPr kumimoji="0" lang="de-DE" sz="1400" b="1" i="0" u="none" strike="noStrike" kern="0" cap="none" spc="0" normalizeH="0" baseline="0" noProof="0" dirty="0">
              <a:ln>
                <a:noFill/>
              </a:ln>
              <a:solidFill>
                <a:sysClr val="window" lastClr="FFFFFF"/>
              </a:solidFill>
              <a:effectLst/>
              <a:uLnTx/>
              <a:uFillTx/>
              <a:latin typeface="Calibri" pitchFamily="34" charset="0"/>
            </a:endParaRPr>
          </a:p>
        </p:txBody>
      </p:sp>
      <p:sp>
        <p:nvSpPr>
          <p:cNvPr id="8" name="Rechteck 7"/>
          <p:cNvSpPr/>
          <p:nvPr/>
        </p:nvSpPr>
        <p:spPr>
          <a:xfrm>
            <a:off x="503548" y="1592796"/>
            <a:ext cx="7776864" cy="4716524"/>
          </a:xfrm>
          <a:prstGeom prst="rect">
            <a:avLst/>
          </a:prstGeom>
          <a:solidFill>
            <a:schemeClr val="bg1">
              <a:lumMod val="95000"/>
            </a:schemeClr>
          </a:solidFill>
          <a:ln w="12700">
            <a:solidFill>
              <a:schemeClr val="bg1">
                <a:lumMod val="7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36000" bIns="36000" rtlCol="0" anchor="ctr"/>
          <a:lstStyle/>
          <a:p>
            <a:pPr marL="205200" lvl="0"/>
            <a:r>
              <a:rPr lang="en-US" sz="1400" b="1" i="1" dirty="0" smtClean="0">
                <a:solidFill>
                  <a:schemeClr val="tx1">
                    <a:lumMod val="85000"/>
                    <a:lumOff val="15000"/>
                  </a:schemeClr>
                </a:solidFill>
                <a:latin typeface="Calibri" pitchFamily="34" charset="0"/>
              </a:rPr>
              <a:t>Strength</a:t>
            </a:r>
          </a:p>
          <a:p>
            <a:pPr marL="205200" lvl="0">
              <a:lnSpc>
                <a:spcPct val="150000"/>
              </a:lnSpc>
            </a:pPr>
            <a:endParaRPr lang="en-US" sz="1400" dirty="0" smtClean="0">
              <a:solidFill>
                <a:schemeClr val="tx1">
                  <a:lumMod val="85000"/>
                  <a:lumOff val="15000"/>
                </a:schemeClr>
              </a:solidFill>
              <a:latin typeface="Calibri" pitchFamily="34" charset="0"/>
            </a:endParaRPr>
          </a:p>
          <a:p>
            <a:pPr marL="449263" lvl="0" indent="-269875">
              <a:lnSpc>
                <a:spcPct val="150000"/>
              </a:lnSpc>
              <a:buFont typeface="Wingdings" pitchFamily="2" charset="2"/>
              <a:buChar char="ü"/>
              <a:tabLst>
                <a:tab pos="361950" algn="l"/>
                <a:tab pos="449263" algn="l"/>
              </a:tabLst>
            </a:pPr>
            <a:r>
              <a:rPr lang="en-US" sz="1400" dirty="0" smtClean="0">
                <a:solidFill>
                  <a:schemeClr val="tx1">
                    <a:lumMod val="85000"/>
                    <a:lumOff val="15000"/>
                  </a:schemeClr>
                </a:solidFill>
                <a:latin typeface="Calibri" pitchFamily="34" charset="0"/>
              </a:rPr>
              <a:t>Intuitive approach with high success rate</a:t>
            </a:r>
          </a:p>
          <a:p>
            <a:pPr marL="449263" lvl="0" indent="-269875">
              <a:lnSpc>
                <a:spcPct val="150000"/>
              </a:lnSpc>
              <a:buFont typeface="Wingdings" pitchFamily="2" charset="2"/>
              <a:buChar char="ü"/>
            </a:pPr>
            <a:r>
              <a:rPr lang="en-US" sz="1400" dirty="0" smtClean="0">
                <a:solidFill>
                  <a:schemeClr val="tx1">
                    <a:lumMod val="85000"/>
                    <a:lumOff val="15000"/>
                  </a:schemeClr>
                </a:solidFill>
                <a:latin typeface="Calibri" pitchFamily="34" charset="0"/>
              </a:rPr>
              <a:t>Classical, timeless set-up of the FORTRAN-bash-system with database-like structure, </a:t>
            </a:r>
          </a:p>
          <a:p>
            <a:pPr marL="449263" lvl="0" indent="-269875">
              <a:lnSpc>
                <a:spcPct val="150000"/>
              </a:lnSpc>
            </a:pPr>
            <a:r>
              <a:rPr lang="en-US" sz="1400" dirty="0" smtClean="0">
                <a:solidFill>
                  <a:schemeClr val="tx1">
                    <a:lumMod val="85000"/>
                    <a:lumOff val="15000"/>
                  </a:schemeClr>
                </a:solidFill>
                <a:latin typeface="Calibri" pitchFamily="34" charset="0"/>
              </a:rPr>
              <a:t>	controlled by configuration files</a:t>
            </a:r>
          </a:p>
          <a:p>
            <a:pPr marL="449263" lvl="0" indent="-269875">
              <a:lnSpc>
                <a:spcPct val="150000"/>
              </a:lnSpc>
            </a:pPr>
            <a:r>
              <a:rPr lang="en-US" sz="1400" dirty="0" smtClean="0">
                <a:solidFill>
                  <a:schemeClr val="tx1">
                    <a:lumMod val="85000"/>
                    <a:lumOff val="15000"/>
                  </a:schemeClr>
                </a:solidFill>
                <a:latin typeface="Calibri" pitchFamily="34" charset="0"/>
              </a:rPr>
              <a:t>    	 	- No structural changes during the last 20 years and </a:t>
            </a:r>
          </a:p>
          <a:p>
            <a:pPr marL="449263" lvl="0" indent="-269875">
              <a:lnSpc>
                <a:spcPct val="150000"/>
              </a:lnSpc>
            </a:pPr>
            <a:r>
              <a:rPr lang="en-US" sz="1400" dirty="0" smtClean="0">
                <a:solidFill>
                  <a:schemeClr val="tx1">
                    <a:lumMod val="85000"/>
                    <a:lumOff val="15000"/>
                  </a:schemeClr>
                </a:solidFill>
                <a:latin typeface="Calibri" pitchFamily="34" charset="0"/>
              </a:rPr>
              <a:t>     		- fit for the coming 20 years</a:t>
            </a:r>
          </a:p>
          <a:p>
            <a:pPr marL="449263" indent="-269875" fontAlgn="auto">
              <a:lnSpc>
                <a:spcPct val="150000"/>
              </a:lnSpc>
              <a:spcBef>
                <a:spcPts val="0"/>
              </a:spcBef>
              <a:spcAft>
                <a:spcPts val="0"/>
              </a:spcAft>
              <a:buFont typeface="Wingdings" pitchFamily="2" charset="2"/>
              <a:buChar char="ü"/>
              <a:defRPr/>
            </a:pPr>
            <a:r>
              <a:rPr lang="en-US" sz="1400" kern="0" dirty="0" smtClean="0">
                <a:solidFill>
                  <a:schemeClr val="tx1"/>
                </a:solidFill>
                <a:latin typeface="Calibri" pitchFamily="34" charset="0"/>
              </a:rPr>
              <a:t>One solution for all elements</a:t>
            </a:r>
          </a:p>
          <a:p>
            <a:pPr marL="449263" marR="0" lvl="0" indent="-269875" defTabSz="914400" eaLnBrk="1" fontAlgn="auto" latinLnBrk="0" hangingPunct="1">
              <a:lnSpc>
                <a:spcPct val="150000"/>
              </a:lnSpc>
              <a:spcBef>
                <a:spcPts val="0"/>
              </a:spcBef>
              <a:spcAft>
                <a:spcPts val="0"/>
              </a:spcAft>
              <a:buClrTx/>
              <a:buSzTx/>
              <a:buFont typeface="Wingdings" pitchFamily="2" charset="2"/>
              <a:buChar char="ü"/>
              <a:tabLst/>
              <a:defRPr/>
            </a:pPr>
            <a:r>
              <a:rPr lang="en-US" sz="1400" kern="0" dirty="0" smtClean="0">
                <a:solidFill>
                  <a:schemeClr val="tx1"/>
                </a:solidFill>
                <a:latin typeface="Calibri" pitchFamily="34" charset="0"/>
              </a:rPr>
              <a:t>Strictly RMSE optimized (other optimizations possible)</a:t>
            </a:r>
          </a:p>
          <a:p>
            <a:pPr marL="449263" lvl="0" indent="-269875">
              <a:lnSpc>
                <a:spcPct val="150000"/>
              </a:lnSpc>
              <a:buFont typeface="Wingdings" pitchFamily="2" charset="2"/>
              <a:buChar char="ü"/>
            </a:pPr>
            <a:r>
              <a:rPr lang="en-US" sz="1400" dirty="0" smtClean="0">
                <a:solidFill>
                  <a:schemeClr val="tx1">
                    <a:lumMod val="85000"/>
                    <a:lumOff val="15000"/>
                  </a:schemeClr>
                </a:solidFill>
                <a:latin typeface="Calibri" pitchFamily="34" charset="0"/>
              </a:rPr>
              <a:t>Simple algorithms with high transparency (important for system development and debugging)</a:t>
            </a:r>
          </a:p>
          <a:p>
            <a:pPr marL="449263" lvl="0" indent="-269875">
              <a:lnSpc>
                <a:spcPct val="150000"/>
              </a:lnSpc>
              <a:buFont typeface="Wingdings" pitchFamily="2" charset="2"/>
              <a:buChar char="ü"/>
            </a:pPr>
            <a:r>
              <a:rPr lang="en-US" sz="1400" dirty="0" smtClean="0">
                <a:solidFill>
                  <a:schemeClr val="tx1">
                    <a:lumMod val="85000"/>
                    <a:lumOff val="15000"/>
                  </a:schemeClr>
                </a:solidFill>
                <a:latin typeface="Calibri" pitchFamily="34" charset="0"/>
              </a:rPr>
              <a:t>Strictly linear regression. All non-linear aspects are </a:t>
            </a:r>
            <a:r>
              <a:rPr lang="en-US" sz="1400" dirty="0" err="1" smtClean="0">
                <a:solidFill>
                  <a:schemeClr val="tx1">
                    <a:lumMod val="85000"/>
                    <a:lumOff val="15000"/>
                  </a:schemeClr>
                </a:solidFill>
                <a:latin typeface="Calibri" pitchFamily="34" charset="0"/>
              </a:rPr>
              <a:t>dealed</a:t>
            </a:r>
            <a:r>
              <a:rPr lang="en-US" sz="1400" dirty="0" smtClean="0">
                <a:solidFill>
                  <a:schemeClr val="tx1">
                    <a:lumMod val="85000"/>
                    <a:lumOff val="15000"/>
                  </a:schemeClr>
                </a:solidFill>
                <a:latin typeface="Calibri" pitchFamily="34" charset="0"/>
              </a:rPr>
              <a:t> with by transformations:</a:t>
            </a:r>
          </a:p>
          <a:p>
            <a:pPr marL="449263" lvl="0" indent="-269875">
              <a:lnSpc>
                <a:spcPct val="150000"/>
              </a:lnSpc>
            </a:pPr>
            <a:r>
              <a:rPr lang="en-US" sz="1400" dirty="0" smtClean="0">
                <a:solidFill>
                  <a:schemeClr val="tx1">
                    <a:lumMod val="85000"/>
                    <a:lumOff val="15000"/>
                  </a:schemeClr>
                </a:solidFill>
                <a:latin typeface="Calibri" pitchFamily="34" charset="0"/>
              </a:rPr>
              <a:t>		- analytical transformations</a:t>
            </a:r>
          </a:p>
          <a:p>
            <a:pPr marL="449263" lvl="0" indent="-269875">
              <a:lnSpc>
                <a:spcPct val="150000"/>
              </a:lnSpc>
            </a:pPr>
            <a:r>
              <a:rPr lang="en-US" sz="1400" dirty="0" smtClean="0">
                <a:solidFill>
                  <a:schemeClr val="tx1">
                    <a:lumMod val="85000"/>
                    <a:lumOff val="15000"/>
                  </a:schemeClr>
                </a:solidFill>
                <a:latin typeface="Calibri" pitchFamily="34" charset="0"/>
              </a:rPr>
              <a:t>		- empirical transformations</a:t>
            </a:r>
          </a:p>
          <a:p>
            <a:pPr marL="205200" lvl="0"/>
            <a:endParaRPr lang="en-US" sz="1400" dirty="0" smtClean="0">
              <a:solidFill>
                <a:schemeClr val="tx1">
                  <a:lumMod val="85000"/>
                  <a:lumOff val="15000"/>
                </a:schemeClr>
              </a:solidFill>
              <a:latin typeface="Calibri" pitchFamily="34" charset="0"/>
            </a:endParaRPr>
          </a:p>
        </p:txBody>
      </p:sp>
      <p:sp>
        <p:nvSpPr>
          <p:cNvPr id="9" name="Rechteck 8"/>
          <p:cNvSpPr/>
          <p:nvPr/>
        </p:nvSpPr>
        <p:spPr>
          <a:xfrm>
            <a:off x="503548" y="1232756"/>
            <a:ext cx="7776000" cy="360040"/>
          </a:xfrm>
          <a:prstGeom prst="rect">
            <a:avLst/>
          </a:prstGeom>
          <a:solidFill>
            <a:schemeClr val="accent6">
              <a:lumMod val="50000"/>
            </a:schemeClr>
          </a:solidFill>
          <a:ln w="1270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latin typeface="Calibri" pitchFamily="34" charset="0"/>
              </a:rPr>
              <a:t>Meteo</a:t>
            </a:r>
            <a:r>
              <a:rPr lang="en-US" sz="1800" dirty="0" smtClean="0">
                <a:latin typeface="Calibri" pitchFamily="34" charset="0"/>
              </a:rPr>
              <a:t> Service: Strength and weaknesses</a:t>
            </a:r>
          </a:p>
        </p:txBody>
      </p:sp>
      <p:sp>
        <p:nvSpPr>
          <p:cNvPr id="10"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dirty="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dirty="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dirty="0" smtClean="0">
                <a:ln>
                  <a:noFill/>
                </a:ln>
                <a:solidFill>
                  <a:srgbClr val="FFFFFF"/>
                </a:solidFill>
                <a:effectLst/>
                <a:uLnTx/>
                <a:uFillTx/>
                <a:latin typeface="+mj-lt"/>
                <a:ea typeface="+mn-ea"/>
                <a:cs typeface="+mn-cs"/>
              </a:rPr>
              <a:t>20 years of MOS product development at </a:t>
            </a:r>
            <a:r>
              <a:rPr kumimoji="0" lang="en-US" sz="800" b="0" i="0" u="none" strike="noStrike" kern="1200" cap="none" spc="0" normalizeH="0" baseline="0" noProof="0" dirty="0" err="1" smtClean="0">
                <a:ln>
                  <a:noFill/>
                </a:ln>
                <a:solidFill>
                  <a:srgbClr val="FFFFFF"/>
                </a:solidFill>
                <a:effectLst/>
                <a:uLnTx/>
                <a:uFillTx/>
                <a:latin typeface="+mj-lt"/>
                <a:ea typeface="+mn-ea"/>
                <a:cs typeface="+mn-cs"/>
              </a:rPr>
              <a:t>Meteo</a:t>
            </a:r>
            <a:r>
              <a:rPr kumimoji="0" lang="en-US" sz="800" b="0" i="0" u="none" strike="noStrike" kern="1200" cap="none" spc="0" normalizeH="0" baseline="0" noProof="0" dirty="0" smtClean="0">
                <a:ln>
                  <a:noFill/>
                </a:ln>
                <a:solidFill>
                  <a:srgbClr val="FFFFFF"/>
                </a:solidFill>
                <a:effectLst/>
                <a:uLnTx/>
                <a:uFillTx/>
                <a:latin typeface="+mj-lt"/>
                <a:ea typeface="+mn-ea"/>
                <a:cs typeface="+mn-cs"/>
              </a:rPr>
              <a:t> Service</a:t>
            </a:r>
            <a:endParaRPr kumimoji="0" lang="de-DE" sz="800" b="0" i="0" u="none" strike="noStrike" kern="1200" cap="none" spc="0" normalizeH="0" baseline="0" noProof="0" dirty="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
        <p:nvSpPr>
          <p:cNvPr id="11" name="Rechteck 10"/>
          <p:cNvSpPr/>
          <p:nvPr/>
        </p:nvSpPr>
        <p:spPr>
          <a:xfrm>
            <a:off x="323528" y="152636"/>
            <a:ext cx="756084"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p:cNvSpPr txBox="1"/>
          <p:nvPr/>
        </p:nvSpPr>
        <p:spPr>
          <a:xfrm>
            <a:off x="359532" y="204899"/>
            <a:ext cx="720325" cy="307777"/>
          </a:xfrm>
          <a:prstGeom prst="rect">
            <a:avLst/>
          </a:prstGeom>
          <a:noFill/>
        </p:spPr>
        <p:txBody>
          <a:bodyPr wrap="none" rtlCol="0">
            <a:spAutoFit/>
          </a:bodyPr>
          <a:lstStyle/>
          <a:p>
            <a:r>
              <a:rPr lang="en-US" sz="1400" b="1" dirty="0" smtClean="0">
                <a:solidFill>
                  <a:srgbClr val="FFFFFF"/>
                </a:solidFill>
                <a:latin typeface="Calibri" pitchFamily="34" charset="0"/>
              </a:rPr>
              <a:t>History</a:t>
            </a:r>
            <a:endParaRPr lang="en-US" sz="1400" b="1" dirty="0">
              <a:solidFill>
                <a:srgbClr val="FFFFFF"/>
              </a:solidFill>
              <a:latin typeface="Calibri" pitchFamily="34" charset="0"/>
            </a:endParaRPr>
          </a:p>
        </p:txBody>
      </p:sp>
      <p:sp>
        <p:nvSpPr>
          <p:cNvPr id="14" name="Rechteck 13"/>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0</a:t>
            </a:r>
            <a:endParaRPr lang="de-DE" sz="1400" b="1" dirty="0">
              <a:solidFill>
                <a:srgbClr val="FFFFFF"/>
              </a:solidFill>
              <a:latin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7F86A559-683D-44AC-AC58-3B7C520A7FAF}" type="slidenum">
              <a:rPr lang="de-DE" smtClean="0"/>
              <a:pPr>
                <a:defRPr/>
              </a:pPr>
              <a:t>6</a:t>
            </a:fld>
            <a:endParaRPr lang="de-DE" dirty="0"/>
          </a:p>
        </p:txBody>
      </p:sp>
      <p:sp>
        <p:nvSpPr>
          <p:cNvPr id="7" name="Textfeld 6"/>
          <p:cNvSpPr txBox="1"/>
          <p:nvPr/>
        </p:nvSpPr>
        <p:spPr>
          <a:xfrm>
            <a:off x="2519773" y="1628800"/>
            <a:ext cx="396044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ysClr val="window" lastClr="FFFFFF"/>
                </a:solidFill>
                <a:effectLst/>
                <a:uLnTx/>
                <a:uFillTx/>
                <a:latin typeface="Calibri" pitchFamily="34" charset="0"/>
              </a:rPr>
              <a:t>http://</a:t>
            </a:r>
            <a:r>
              <a:rPr kumimoji="0" lang="de-DE" sz="1400" b="1" i="0" u="none" strike="noStrike" kern="0" cap="none" spc="0" normalizeH="0" baseline="0" noProof="0" dirty="0" smtClean="0">
                <a:ln>
                  <a:noFill/>
                </a:ln>
                <a:solidFill>
                  <a:sysClr val="window" lastClr="FFFFFF"/>
                </a:solidFill>
                <a:effectLst/>
                <a:uLnTx/>
                <a:uFillTx/>
                <a:latin typeface="Calibri" pitchFamily="34" charset="0"/>
              </a:rPr>
              <a:t>prognose.met.fu-berlin.de/index_en.php</a:t>
            </a:r>
            <a:endParaRPr kumimoji="0" lang="de-DE" sz="1400" b="1" i="0" u="none" strike="noStrike" kern="0" cap="none" spc="0" normalizeH="0" baseline="0" noProof="0" dirty="0">
              <a:ln>
                <a:noFill/>
              </a:ln>
              <a:solidFill>
                <a:sysClr val="window" lastClr="FFFFFF"/>
              </a:solidFill>
              <a:effectLst/>
              <a:uLnTx/>
              <a:uFillTx/>
              <a:latin typeface="Calibri" pitchFamily="34" charset="0"/>
            </a:endParaRPr>
          </a:p>
        </p:txBody>
      </p:sp>
      <p:sp>
        <p:nvSpPr>
          <p:cNvPr id="8" name="Rechteck 7"/>
          <p:cNvSpPr/>
          <p:nvPr/>
        </p:nvSpPr>
        <p:spPr>
          <a:xfrm>
            <a:off x="503548" y="1592796"/>
            <a:ext cx="7776864" cy="4716524"/>
          </a:xfrm>
          <a:prstGeom prst="rect">
            <a:avLst/>
          </a:prstGeom>
          <a:solidFill>
            <a:schemeClr val="bg1">
              <a:lumMod val="95000"/>
            </a:schemeClr>
          </a:solidFill>
          <a:ln w="12700">
            <a:solidFill>
              <a:schemeClr val="bg1">
                <a:lumMod val="7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36000" rIns="540000" bIns="36000" rtlCol="0" anchor="ctr"/>
          <a:lstStyle/>
          <a:p>
            <a:pPr marL="205200"/>
            <a:endParaRPr lang="en-US" sz="1400" b="1" i="1" dirty="0" smtClean="0">
              <a:solidFill>
                <a:schemeClr val="tx1">
                  <a:lumMod val="85000"/>
                  <a:lumOff val="15000"/>
                </a:schemeClr>
              </a:solidFill>
              <a:latin typeface="Calibri" pitchFamily="34" charset="0"/>
            </a:endParaRPr>
          </a:p>
          <a:p>
            <a:pPr marL="205200"/>
            <a:endParaRPr lang="en-US" sz="1400" b="1" i="1" dirty="0" smtClean="0">
              <a:solidFill>
                <a:schemeClr val="tx1">
                  <a:lumMod val="85000"/>
                  <a:lumOff val="15000"/>
                </a:schemeClr>
              </a:solidFill>
              <a:latin typeface="Calibri" pitchFamily="34" charset="0"/>
            </a:endParaRPr>
          </a:p>
          <a:p>
            <a:pPr marL="205200"/>
            <a:endParaRPr lang="en-US" sz="1400" b="1" i="1" dirty="0" smtClean="0">
              <a:solidFill>
                <a:schemeClr val="tx1">
                  <a:lumMod val="85000"/>
                  <a:lumOff val="15000"/>
                </a:schemeClr>
              </a:solidFill>
              <a:latin typeface="Calibri" pitchFamily="34" charset="0"/>
            </a:endParaRPr>
          </a:p>
          <a:p>
            <a:pPr marL="205200"/>
            <a:r>
              <a:rPr lang="en-US" sz="1400" b="1" i="1" dirty="0" smtClean="0">
                <a:solidFill>
                  <a:schemeClr val="tx1">
                    <a:lumMod val="85000"/>
                    <a:lumOff val="15000"/>
                  </a:schemeClr>
                </a:solidFill>
                <a:latin typeface="Calibri" pitchFamily="34" charset="0"/>
              </a:rPr>
              <a:t>Weakness</a:t>
            </a:r>
          </a:p>
          <a:p>
            <a:pPr marL="205200" lvl="0">
              <a:lnSpc>
                <a:spcPct val="150000"/>
              </a:lnSpc>
            </a:pPr>
            <a:endParaRPr lang="en-US" sz="1400" dirty="0" smtClean="0">
              <a:solidFill>
                <a:schemeClr val="tx1">
                  <a:lumMod val="85000"/>
                  <a:lumOff val="15000"/>
                </a:schemeClr>
              </a:solidFill>
              <a:latin typeface="Calibri" pitchFamily="34" charset="0"/>
            </a:endParaRPr>
          </a:p>
          <a:p>
            <a:pPr marL="449263" lvl="0" indent="-269875">
              <a:lnSpc>
                <a:spcPct val="150000"/>
              </a:lnSpc>
              <a:buFont typeface="Wingdings" pitchFamily="2" charset="2"/>
              <a:buChar char="Ø"/>
              <a:tabLst>
                <a:tab pos="361950" algn="l"/>
                <a:tab pos="449263" algn="l"/>
              </a:tabLst>
            </a:pPr>
            <a:r>
              <a:rPr lang="en-US" sz="1400" dirty="0" smtClean="0">
                <a:solidFill>
                  <a:schemeClr val="tx1">
                    <a:lumMod val="85000"/>
                    <a:lumOff val="15000"/>
                  </a:schemeClr>
                </a:solidFill>
                <a:latin typeface="Calibri" pitchFamily="34" charset="0"/>
              </a:rPr>
              <a:t>We are still (alive but too) small</a:t>
            </a:r>
          </a:p>
          <a:p>
            <a:pPr marL="449263" lvl="0" indent="-269875">
              <a:lnSpc>
                <a:spcPct val="150000"/>
              </a:lnSpc>
              <a:tabLst>
                <a:tab pos="361950" algn="l"/>
                <a:tab pos="449263" algn="l"/>
              </a:tabLst>
            </a:pPr>
            <a:r>
              <a:rPr lang="en-US" sz="1400" dirty="0" smtClean="0">
                <a:solidFill>
                  <a:schemeClr val="tx1">
                    <a:lumMod val="85000"/>
                    <a:lumOff val="15000"/>
                  </a:schemeClr>
                </a:solidFill>
                <a:latin typeface="Calibri" pitchFamily="34" charset="0"/>
              </a:rPr>
              <a:t> 		We cannot afford all good observation and model data</a:t>
            </a:r>
          </a:p>
          <a:p>
            <a:pPr marL="449263" lvl="0" indent="-269875">
              <a:lnSpc>
                <a:spcPct val="150000"/>
              </a:lnSpc>
              <a:tabLst>
                <a:tab pos="361950" algn="l"/>
                <a:tab pos="449263" algn="l"/>
              </a:tabLst>
            </a:pPr>
            <a:endParaRPr lang="en-US" sz="1400" dirty="0" smtClean="0">
              <a:solidFill>
                <a:schemeClr val="tx1">
                  <a:lumMod val="85000"/>
                  <a:lumOff val="15000"/>
                </a:schemeClr>
              </a:solidFill>
              <a:latin typeface="Calibri" pitchFamily="34" charset="0"/>
            </a:endParaRPr>
          </a:p>
          <a:p>
            <a:pPr marL="449263" indent="-269875">
              <a:lnSpc>
                <a:spcPct val="150000"/>
              </a:lnSpc>
              <a:buFont typeface="Wingdings" pitchFamily="2" charset="2"/>
              <a:buChar char="Ø"/>
            </a:pPr>
            <a:r>
              <a:rPr lang="en-US" sz="1400" dirty="0" smtClean="0">
                <a:solidFill>
                  <a:schemeClr val="tx1">
                    <a:lumMod val="85000"/>
                    <a:lumOff val="15000"/>
                  </a:schemeClr>
                </a:solidFill>
                <a:latin typeface="Calibri" pitchFamily="34" charset="0"/>
              </a:rPr>
              <a:t>Internal reasons:</a:t>
            </a:r>
          </a:p>
          <a:p>
            <a:pPr marL="449263" indent="-269875">
              <a:lnSpc>
                <a:spcPct val="150000"/>
              </a:lnSpc>
            </a:pPr>
            <a:r>
              <a:rPr lang="en-US" sz="1400" dirty="0" smtClean="0">
                <a:solidFill>
                  <a:schemeClr val="tx1">
                    <a:lumMod val="85000"/>
                    <a:lumOff val="15000"/>
                  </a:schemeClr>
                </a:solidFill>
                <a:latin typeface="Calibri" pitchFamily="34" charset="0"/>
              </a:rPr>
              <a:t>	- PR insufficient</a:t>
            </a:r>
          </a:p>
          <a:p>
            <a:pPr marL="449263" indent="-269875">
              <a:lnSpc>
                <a:spcPct val="150000"/>
              </a:lnSpc>
            </a:pPr>
            <a:endParaRPr lang="en-US" sz="1400" dirty="0" smtClean="0">
              <a:solidFill>
                <a:schemeClr val="tx1">
                  <a:lumMod val="85000"/>
                  <a:lumOff val="15000"/>
                </a:schemeClr>
              </a:solidFill>
              <a:latin typeface="Calibri" pitchFamily="34" charset="0"/>
            </a:endParaRPr>
          </a:p>
          <a:p>
            <a:pPr marL="449263" indent="-269875">
              <a:lnSpc>
                <a:spcPct val="150000"/>
              </a:lnSpc>
            </a:pPr>
            <a:endParaRPr lang="en-US" sz="1400" dirty="0" smtClean="0">
              <a:solidFill>
                <a:schemeClr val="tx1">
                  <a:lumMod val="85000"/>
                  <a:lumOff val="15000"/>
                </a:schemeClr>
              </a:solidFill>
              <a:latin typeface="Calibri" pitchFamily="34" charset="0"/>
            </a:endParaRPr>
          </a:p>
          <a:p>
            <a:pPr marL="449263" indent="-269875">
              <a:lnSpc>
                <a:spcPct val="150000"/>
              </a:lnSpc>
            </a:pPr>
            <a:r>
              <a:rPr lang="en-US" sz="1400" b="1" dirty="0" smtClean="0">
                <a:solidFill>
                  <a:schemeClr val="tx1">
                    <a:lumMod val="85000"/>
                    <a:lumOff val="15000"/>
                  </a:schemeClr>
                </a:solidFill>
                <a:latin typeface="Calibri" pitchFamily="34" charset="0"/>
              </a:rPr>
              <a:t>Why don‘t we have one global MOS manufacture which blends the MOS forecasts of all the good models into one – seamless from </a:t>
            </a:r>
            <a:r>
              <a:rPr lang="en-US" sz="1400" b="1" dirty="0" err="1" smtClean="0">
                <a:solidFill>
                  <a:schemeClr val="tx1">
                    <a:lumMod val="85000"/>
                    <a:lumOff val="15000"/>
                  </a:schemeClr>
                </a:solidFill>
                <a:latin typeface="Calibri" pitchFamily="34" charset="0"/>
              </a:rPr>
              <a:t>NowCast</a:t>
            </a:r>
            <a:r>
              <a:rPr lang="en-US" sz="1400" b="1" dirty="0" smtClean="0">
                <a:solidFill>
                  <a:schemeClr val="tx1">
                    <a:lumMod val="85000"/>
                    <a:lumOff val="15000"/>
                  </a:schemeClr>
                </a:solidFill>
                <a:latin typeface="Calibri" pitchFamily="34" charset="0"/>
              </a:rPr>
              <a:t> until extended Medium range?</a:t>
            </a:r>
          </a:p>
          <a:p>
            <a:pPr marL="449263" indent="-269875">
              <a:lnSpc>
                <a:spcPct val="150000"/>
              </a:lnSpc>
            </a:pPr>
            <a:endParaRPr lang="en-US" sz="1400" dirty="0" smtClean="0">
              <a:solidFill>
                <a:schemeClr val="tx1">
                  <a:lumMod val="85000"/>
                  <a:lumOff val="15000"/>
                </a:schemeClr>
              </a:solidFill>
              <a:latin typeface="Calibri" pitchFamily="34" charset="0"/>
            </a:endParaRPr>
          </a:p>
          <a:p>
            <a:pPr marL="449263" indent="-269875">
              <a:lnSpc>
                <a:spcPct val="150000"/>
              </a:lnSpc>
              <a:buFont typeface="Wingdings" pitchFamily="2" charset="2"/>
              <a:buChar char="ü"/>
            </a:pPr>
            <a:endParaRPr lang="en-US" sz="1400" dirty="0" smtClean="0">
              <a:solidFill>
                <a:schemeClr val="tx1">
                  <a:lumMod val="85000"/>
                  <a:lumOff val="15000"/>
                </a:schemeClr>
              </a:solidFill>
              <a:latin typeface="Calibri" pitchFamily="34" charset="0"/>
            </a:endParaRPr>
          </a:p>
          <a:p>
            <a:pPr marL="205200" lvl="0"/>
            <a:endParaRPr lang="en-US" sz="1400" dirty="0" smtClean="0">
              <a:solidFill>
                <a:schemeClr val="tx1">
                  <a:lumMod val="85000"/>
                  <a:lumOff val="15000"/>
                </a:schemeClr>
              </a:solidFill>
              <a:latin typeface="Calibri" pitchFamily="34" charset="0"/>
            </a:endParaRPr>
          </a:p>
        </p:txBody>
      </p:sp>
      <p:sp>
        <p:nvSpPr>
          <p:cNvPr id="9" name="Rechteck 8"/>
          <p:cNvSpPr/>
          <p:nvPr/>
        </p:nvSpPr>
        <p:spPr>
          <a:xfrm>
            <a:off x="503548" y="1232756"/>
            <a:ext cx="7776000" cy="360040"/>
          </a:xfrm>
          <a:prstGeom prst="rect">
            <a:avLst/>
          </a:prstGeom>
          <a:solidFill>
            <a:schemeClr val="accent6">
              <a:lumMod val="50000"/>
            </a:schemeClr>
          </a:solidFill>
          <a:ln w="1270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latin typeface="Calibri" pitchFamily="34" charset="0"/>
              </a:rPr>
              <a:t>Meteo</a:t>
            </a:r>
            <a:r>
              <a:rPr lang="en-US" sz="1800" dirty="0" smtClean="0">
                <a:latin typeface="Calibri" pitchFamily="34" charset="0"/>
              </a:rPr>
              <a:t> Service: Strength and weaknesses</a:t>
            </a:r>
          </a:p>
        </p:txBody>
      </p:sp>
      <p:sp>
        <p:nvSpPr>
          <p:cNvPr id="11"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dirty="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dirty="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dirty="0" smtClean="0">
                <a:ln>
                  <a:noFill/>
                </a:ln>
                <a:solidFill>
                  <a:srgbClr val="FFFFFF"/>
                </a:solidFill>
                <a:effectLst/>
                <a:uLnTx/>
                <a:uFillTx/>
                <a:latin typeface="+mj-lt"/>
                <a:ea typeface="+mn-ea"/>
                <a:cs typeface="+mn-cs"/>
              </a:rPr>
              <a:t>20 years of MOS product development at </a:t>
            </a:r>
            <a:r>
              <a:rPr kumimoji="0" lang="en-US" sz="800" b="0" i="0" u="none" strike="noStrike" kern="1200" cap="none" spc="0" normalizeH="0" baseline="0" noProof="0" dirty="0" err="1" smtClean="0">
                <a:ln>
                  <a:noFill/>
                </a:ln>
                <a:solidFill>
                  <a:srgbClr val="FFFFFF"/>
                </a:solidFill>
                <a:effectLst/>
                <a:uLnTx/>
                <a:uFillTx/>
                <a:latin typeface="+mj-lt"/>
                <a:ea typeface="+mn-ea"/>
                <a:cs typeface="+mn-cs"/>
              </a:rPr>
              <a:t>Meteo</a:t>
            </a:r>
            <a:r>
              <a:rPr kumimoji="0" lang="en-US" sz="800" b="0" i="0" u="none" strike="noStrike" kern="1200" cap="none" spc="0" normalizeH="0" baseline="0" noProof="0" dirty="0" smtClean="0">
                <a:ln>
                  <a:noFill/>
                </a:ln>
                <a:solidFill>
                  <a:srgbClr val="FFFFFF"/>
                </a:solidFill>
                <a:effectLst/>
                <a:uLnTx/>
                <a:uFillTx/>
                <a:latin typeface="+mj-lt"/>
                <a:ea typeface="+mn-ea"/>
                <a:cs typeface="+mn-cs"/>
              </a:rPr>
              <a:t> Service</a:t>
            </a:r>
            <a:endParaRPr kumimoji="0" lang="de-DE" sz="800" b="0" i="0" u="none" strike="noStrike" kern="1200" cap="none" spc="0" normalizeH="0" baseline="0" noProof="0" dirty="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
        <p:nvSpPr>
          <p:cNvPr id="12" name="Rechteck 11"/>
          <p:cNvSpPr/>
          <p:nvPr/>
        </p:nvSpPr>
        <p:spPr>
          <a:xfrm>
            <a:off x="323528" y="152636"/>
            <a:ext cx="756084"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p:cNvSpPr txBox="1"/>
          <p:nvPr/>
        </p:nvSpPr>
        <p:spPr>
          <a:xfrm>
            <a:off x="359532" y="204899"/>
            <a:ext cx="720325" cy="307777"/>
          </a:xfrm>
          <a:prstGeom prst="rect">
            <a:avLst/>
          </a:prstGeom>
          <a:noFill/>
        </p:spPr>
        <p:txBody>
          <a:bodyPr wrap="none" rtlCol="0">
            <a:spAutoFit/>
          </a:bodyPr>
          <a:lstStyle/>
          <a:p>
            <a:r>
              <a:rPr lang="en-US" sz="1400" b="1" dirty="0" smtClean="0">
                <a:solidFill>
                  <a:srgbClr val="FFFFFF"/>
                </a:solidFill>
                <a:latin typeface="Calibri" pitchFamily="34" charset="0"/>
              </a:rPr>
              <a:t>History</a:t>
            </a:r>
            <a:endParaRPr lang="en-US" sz="1400" b="1" dirty="0">
              <a:solidFill>
                <a:srgbClr val="FFFFFF"/>
              </a:solidFill>
              <a:latin typeface="Calibri" pitchFamily="34" charset="0"/>
            </a:endParaRPr>
          </a:p>
        </p:txBody>
      </p:sp>
      <p:sp>
        <p:nvSpPr>
          <p:cNvPr id="14" name="Rechteck 13"/>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0</a:t>
            </a:r>
            <a:endParaRPr lang="de-DE" sz="1400" b="1" dirty="0">
              <a:solidFill>
                <a:srgbClr val="FFFFFF"/>
              </a:solidFill>
              <a:latin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pPr>
              <a:defRPr/>
            </a:pPr>
            <a:fld id="{7F86A559-683D-44AC-AC58-3B7C520A7FAF}" type="slidenum">
              <a:rPr lang="de-DE" smtClean="0"/>
              <a:pPr>
                <a:defRPr/>
              </a:pPr>
              <a:t>7</a:t>
            </a:fld>
            <a:endParaRPr lang="de-DE" dirty="0"/>
          </a:p>
        </p:txBody>
      </p:sp>
      <p:sp>
        <p:nvSpPr>
          <p:cNvPr id="8" name="Textfeld 7"/>
          <p:cNvSpPr txBox="1"/>
          <p:nvPr/>
        </p:nvSpPr>
        <p:spPr>
          <a:xfrm>
            <a:off x="899592" y="3356992"/>
            <a:ext cx="2591735" cy="523220"/>
          </a:xfrm>
          <a:prstGeom prst="rect">
            <a:avLst/>
          </a:prstGeom>
          <a:noFill/>
        </p:spPr>
        <p:txBody>
          <a:bodyPr wrap="none" rtlCol="0">
            <a:spAutoFit/>
          </a:bodyPr>
          <a:lstStyle/>
          <a:p>
            <a:r>
              <a:rPr lang="en-US" sz="2800" dirty="0" smtClean="0">
                <a:solidFill>
                  <a:schemeClr val="bg1"/>
                </a:solidFill>
                <a:latin typeface="Calibri" pitchFamily="34" charset="0"/>
              </a:rPr>
              <a:t>MOS technology</a:t>
            </a:r>
          </a:p>
        </p:txBody>
      </p:sp>
      <p:sp>
        <p:nvSpPr>
          <p:cNvPr id="9" name="Textfeld 8"/>
          <p:cNvSpPr txBox="1"/>
          <p:nvPr/>
        </p:nvSpPr>
        <p:spPr>
          <a:xfrm>
            <a:off x="107504" y="3356992"/>
            <a:ext cx="367408" cy="523220"/>
          </a:xfrm>
          <a:prstGeom prst="rect">
            <a:avLst/>
          </a:prstGeom>
          <a:noFill/>
        </p:spPr>
        <p:txBody>
          <a:bodyPr wrap="none" rtlCol="0">
            <a:spAutoFit/>
          </a:bodyPr>
          <a:lstStyle/>
          <a:p>
            <a:r>
              <a:rPr lang="de-DE" sz="2800" dirty="0" smtClean="0">
                <a:solidFill>
                  <a:schemeClr val="bg1"/>
                </a:solidFill>
                <a:latin typeface="Calibri" pitchFamily="34" charset="0"/>
              </a:rPr>
              <a:t>1</a:t>
            </a:r>
            <a:endParaRPr lang="de-DE" sz="2800" dirty="0">
              <a:solidFill>
                <a:schemeClr val="bg1"/>
              </a:solidFill>
              <a:latin typeface="Calibri" pitchFamily="34" charset="0"/>
            </a:endParaRPr>
          </a:p>
        </p:txBody>
      </p:sp>
      <p:sp>
        <p:nvSpPr>
          <p:cNvPr id="10"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8</a:t>
            </a:fld>
            <a:endParaRPr lang="de-DE" dirty="0"/>
          </a:p>
        </p:txBody>
      </p:sp>
      <p:sp>
        <p:nvSpPr>
          <p:cNvPr id="10" name="Inhaltsplatzhalter 2"/>
          <p:cNvSpPr>
            <a:spLocks noGrp="1"/>
          </p:cNvSpPr>
          <p:nvPr>
            <p:ph idx="4294967295"/>
          </p:nvPr>
        </p:nvSpPr>
        <p:spPr>
          <a:xfrm>
            <a:off x="108012" y="1160748"/>
            <a:ext cx="9036496" cy="720080"/>
          </a:xfrm>
          <a:prstGeom prst="rect">
            <a:avLst/>
          </a:prstGeom>
        </p:spPr>
        <p:txBody>
          <a:bodyPr>
            <a:normAutofit/>
          </a:bodyPr>
          <a:lstStyle/>
          <a:p>
            <a:pPr marL="0" indent="0">
              <a:buNone/>
            </a:pPr>
            <a:r>
              <a:rPr lang="en-US" altLang="de-DE" sz="1500" b="1" dirty="0" smtClean="0">
                <a:latin typeface="Calibri" pitchFamily="34" charset="0"/>
              </a:rPr>
              <a:t>„The MOS technology is, in effect, the determination of the weather-related statistics of a numerical model.“</a:t>
            </a:r>
          </a:p>
          <a:p>
            <a:pPr marL="0" indent="0">
              <a:buNone/>
            </a:pPr>
            <a:r>
              <a:rPr lang="en-US" altLang="de-DE" b="1" dirty="0" smtClean="0">
                <a:latin typeface="Calibri" pitchFamily="34" charset="0"/>
              </a:rPr>
              <a:t> </a:t>
            </a:r>
            <a:r>
              <a:rPr lang="en-US" sz="1200" i="1" dirty="0" err="1" smtClean="0">
                <a:latin typeface="Calibri" pitchFamily="34" charset="0"/>
              </a:rPr>
              <a:t>Glahn</a:t>
            </a:r>
            <a:r>
              <a:rPr lang="en-US" sz="1200" i="1" dirty="0" smtClean="0">
                <a:latin typeface="Calibri" pitchFamily="34" charset="0"/>
              </a:rPr>
              <a:t>, H.R., Lowry, D.A.: The use of model output statistics (MOS) in objective weather forecasting, J. Appl. Meteor., 11(1972),1203-1211</a:t>
            </a:r>
            <a:endParaRPr lang="en-US" altLang="de-DE" sz="1200" i="1" dirty="0" smtClean="0">
              <a:latin typeface="Calibri" pitchFamily="34" charset="0"/>
            </a:endParaRPr>
          </a:p>
          <a:p>
            <a:endParaRPr lang="en-US" altLang="de-DE" dirty="0" smtClean="0">
              <a:latin typeface="Calibri" pitchFamily="34" charset="0"/>
            </a:endParaRPr>
          </a:p>
          <a:p>
            <a:pPr marL="0" indent="0">
              <a:buNone/>
            </a:pPr>
            <a:endParaRPr lang="en-US" altLang="de-DE" dirty="0" smtClean="0">
              <a:latin typeface="Calibri" pitchFamily="34" charset="0"/>
            </a:endParaRPr>
          </a:p>
        </p:txBody>
      </p:sp>
      <p:sp>
        <p:nvSpPr>
          <p:cNvPr id="25" name="Rechteck 24"/>
          <p:cNvSpPr/>
          <p:nvPr/>
        </p:nvSpPr>
        <p:spPr>
          <a:xfrm>
            <a:off x="323528" y="152636"/>
            <a:ext cx="1440160"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p:cNvSpPr txBox="1"/>
          <p:nvPr/>
        </p:nvSpPr>
        <p:spPr>
          <a:xfrm>
            <a:off x="359532" y="204899"/>
            <a:ext cx="1413592" cy="307777"/>
          </a:xfrm>
          <a:prstGeom prst="rect">
            <a:avLst/>
          </a:prstGeom>
          <a:noFill/>
        </p:spPr>
        <p:txBody>
          <a:bodyPr wrap="none" rtlCol="0">
            <a:spAutoFit/>
          </a:bodyPr>
          <a:lstStyle/>
          <a:p>
            <a:r>
              <a:rPr lang="en-US" sz="1400" b="1" dirty="0" smtClean="0">
                <a:solidFill>
                  <a:srgbClr val="FFFFFF"/>
                </a:solidFill>
                <a:latin typeface="Calibri" pitchFamily="34" charset="0"/>
              </a:rPr>
              <a:t>MOS technology</a:t>
            </a:r>
            <a:endParaRPr lang="en-US" sz="1400" b="1" dirty="0">
              <a:solidFill>
                <a:srgbClr val="FFFFFF"/>
              </a:solidFill>
              <a:latin typeface="Calibri" pitchFamily="34" charset="0"/>
            </a:endParaRPr>
          </a:p>
        </p:txBody>
      </p:sp>
      <p:sp>
        <p:nvSpPr>
          <p:cNvPr id="27" name="Rechteck 26"/>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1</a:t>
            </a:r>
            <a:endParaRPr lang="de-DE" sz="1400" b="1" dirty="0">
              <a:solidFill>
                <a:srgbClr val="FFFFFF"/>
              </a:solidFill>
              <a:latin typeface="Calibri" pitchFamily="34" charset="0"/>
            </a:endParaRPr>
          </a:p>
        </p:txBody>
      </p:sp>
      <p:pic>
        <p:nvPicPr>
          <p:cNvPr id="4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36096" y="3248980"/>
            <a:ext cx="3220260" cy="30844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5516" y="2867238"/>
            <a:ext cx="3209655" cy="34780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4" name="Ellipse 43"/>
          <p:cNvSpPr/>
          <p:nvPr/>
        </p:nvSpPr>
        <p:spPr>
          <a:xfrm>
            <a:off x="3491880" y="1844824"/>
            <a:ext cx="1800000" cy="1188000"/>
          </a:xfrm>
          <a:prstGeom prst="ellipse">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dirty="0" smtClean="0">
                <a:ln>
                  <a:noFill/>
                </a:ln>
                <a:solidFill>
                  <a:sysClr val="window" lastClr="FFFFFF"/>
                </a:solidFill>
                <a:effectLst/>
                <a:uLnTx/>
                <a:uFillTx/>
                <a:latin typeface="Calibri"/>
                <a:ea typeface="+mn-ea"/>
                <a:cs typeface="+mn-cs"/>
              </a:rPr>
              <a:t>regression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dirty="0" smtClean="0">
                <a:ln>
                  <a:noFill/>
                </a:ln>
                <a:solidFill>
                  <a:sysClr val="window" lastClr="FFFFFF"/>
                </a:solidFill>
                <a:effectLst/>
                <a:uLnTx/>
                <a:uFillTx/>
                <a:latin typeface="Calibri"/>
                <a:ea typeface="+mn-ea"/>
                <a:cs typeface="+mn-cs"/>
              </a:rPr>
              <a:t>procedure</a:t>
            </a:r>
            <a:endParaRPr kumimoji="0" lang="en-US" sz="1600" b="0" i="0" u="none" strike="noStrike" kern="0" cap="none" spc="0" normalizeH="0" baseline="0" dirty="0">
              <a:ln>
                <a:noFill/>
              </a:ln>
              <a:solidFill>
                <a:sysClr val="window" lastClr="FFFFFF"/>
              </a:solidFill>
              <a:effectLst/>
              <a:uLnTx/>
              <a:uFillTx/>
              <a:latin typeface="Calibri"/>
              <a:ea typeface="+mn-ea"/>
              <a:cs typeface="+mn-cs"/>
            </a:endParaRPr>
          </a:p>
        </p:txBody>
      </p:sp>
      <p:sp>
        <p:nvSpPr>
          <p:cNvPr id="48" name="Ellipse 47"/>
          <p:cNvSpPr/>
          <p:nvPr/>
        </p:nvSpPr>
        <p:spPr>
          <a:xfrm>
            <a:off x="3492080" y="3501008"/>
            <a:ext cx="1800000" cy="1188000"/>
          </a:xfrm>
          <a:prstGeom prst="ellipse">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dirty="0" smtClean="0">
                <a:ln>
                  <a:noFill/>
                </a:ln>
                <a:solidFill>
                  <a:sysClr val="window" lastClr="FFFFFF"/>
                </a:solidFill>
                <a:effectLst/>
                <a:uLnTx/>
                <a:uFillTx/>
                <a:latin typeface="Calibri"/>
                <a:ea typeface="+mn-ea"/>
                <a:cs typeface="+mn-cs"/>
              </a:rPr>
              <a:t>maximum temperature</a:t>
            </a:r>
            <a:endParaRPr kumimoji="0" lang="en-US" sz="1600" b="0" i="0" u="none" strike="noStrike" kern="0" cap="none" spc="0" normalizeH="0" baseline="0" dirty="0">
              <a:ln>
                <a:noFill/>
              </a:ln>
              <a:solidFill>
                <a:sysClr val="window" lastClr="FFFFFF"/>
              </a:solidFill>
              <a:effectLst/>
              <a:uLnTx/>
              <a:uFillTx/>
              <a:latin typeface="Calibri"/>
              <a:ea typeface="+mn-ea"/>
              <a:cs typeface="+mn-cs"/>
            </a:endParaRPr>
          </a:p>
        </p:txBody>
      </p:sp>
      <p:sp>
        <p:nvSpPr>
          <p:cNvPr id="49" name="Ellipse 48"/>
          <p:cNvSpPr/>
          <p:nvPr/>
        </p:nvSpPr>
        <p:spPr>
          <a:xfrm>
            <a:off x="539552" y="3512474"/>
            <a:ext cx="1800000" cy="1188000"/>
          </a:xfrm>
          <a:prstGeom prst="ellipse">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smtClean="0">
                <a:ln>
                  <a:noFill/>
                </a:ln>
                <a:solidFill>
                  <a:sysClr val="window" lastClr="FFFFFF"/>
                </a:solidFill>
                <a:effectLst/>
                <a:uLnTx/>
                <a:uFillTx/>
                <a:latin typeface="Calibri"/>
                <a:ea typeface="+mn-ea"/>
                <a:cs typeface="+mn-cs"/>
              </a:rPr>
              <a:t>surface wind</a:t>
            </a:r>
            <a:endParaRPr kumimoji="0" lang="en-US" sz="1600" b="0" i="0" u="none" strike="noStrike" kern="0" cap="none" spc="0" normalizeH="0" baseline="0">
              <a:ln>
                <a:noFill/>
              </a:ln>
              <a:solidFill>
                <a:sysClr val="window" lastClr="FFFFFF"/>
              </a:solidFill>
              <a:effectLst/>
              <a:uLnTx/>
              <a:uFillTx/>
              <a:latin typeface="Calibri"/>
              <a:ea typeface="+mn-ea"/>
              <a:cs typeface="+mn-cs"/>
            </a:endParaRPr>
          </a:p>
        </p:txBody>
      </p:sp>
      <p:sp>
        <p:nvSpPr>
          <p:cNvPr id="50" name="Ellipse 49"/>
          <p:cNvSpPr/>
          <p:nvPr/>
        </p:nvSpPr>
        <p:spPr>
          <a:xfrm>
            <a:off x="6372200" y="3465136"/>
            <a:ext cx="1800000" cy="1188000"/>
          </a:xfrm>
          <a:prstGeom prst="ellipse">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smtClean="0">
                <a:ln>
                  <a:noFill/>
                </a:ln>
                <a:solidFill>
                  <a:sysClr val="window" lastClr="FFFFFF"/>
                </a:solidFill>
                <a:effectLst/>
                <a:uLnTx/>
                <a:uFillTx/>
                <a:latin typeface="Calibri"/>
                <a:ea typeface="+mn-ea"/>
                <a:cs typeface="+mn-cs"/>
              </a:rPr>
              <a:t>cloud amount</a:t>
            </a:r>
            <a:endParaRPr kumimoji="0" lang="en-US" sz="1600" b="0" i="0" u="none" strike="noStrike" kern="0" cap="none" spc="0" normalizeH="0" baseline="0">
              <a:ln>
                <a:noFill/>
              </a:ln>
              <a:solidFill>
                <a:sysClr val="window" lastClr="FFFFFF"/>
              </a:solidFill>
              <a:effectLst/>
              <a:uLnTx/>
              <a:uFillTx/>
              <a:latin typeface="Calibri"/>
              <a:ea typeface="+mn-ea"/>
              <a:cs typeface="+mn-cs"/>
            </a:endParaRPr>
          </a:p>
        </p:txBody>
      </p:sp>
      <p:sp>
        <p:nvSpPr>
          <p:cNvPr id="51" name="Ellipse 50"/>
          <p:cNvSpPr/>
          <p:nvPr/>
        </p:nvSpPr>
        <p:spPr>
          <a:xfrm>
            <a:off x="1907704" y="4849274"/>
            <a:ext cx="1800000" cy="11880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50800" dist="38100" dir="8100000" algn="tr" rotWithShape="0">
              <a:prstClr val="black">
                <a:alpha val="40000"/>
              </a:prstClr>
            </a:outerShdw>
          </a:effectLst>
          <a:scene3d>
            <a:camera prst="obliqueTopLeft"/>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dirty="0" smtClean="0">
                <a:ln>
                  <a:noFill/>
                </a:ln>
                <a:solidFill>
                  <a:sysClr val="window" lastClr="FFFFFF"/>
                </a:solidFill>
                <a:effectLst/>
                <a:uLnTx/>
                <a:uFillTx/>
                <a:latin typeface="Calibri"/>
                <a:ea typeface="+mn-ea"/>
                <a:cs typeface="+mn-cs"/>
              </a:rPr>
              <a:t>probability of precipitation</a:t>
            </a:r>
            <a:endParaRPr kumimoji="0" lang="en-US" sz="1400" b="0" i="0" u="none" strike="noStrike" kern="0" cap="none" spc="0" normalizeH="0" baseline="0" dirty="0">
              <a:ln>
                <a:noFill/>
              </a:ln>
              <a:solidFill>
                <a:sysClr val="window" lastClr="FFFFFF"/>
              </a:solidFill>
              <a:effectLst/>
              <a:uLnTx/>
              <a:uFillTx/>
              <a:latin typeface="Calibri"/>
              <a:ea typeface="+mn-ea"/>
              <a:cs typeface="+mn-cs"/>
            </a:endParaRPr>
          </a:p>
        </p:txBody>
      </p:sp>
      <p:sp>
        <p:nvSpPr>
          <p:cNvPr id="52" name="Ellipse 51"/>
          <p:cNvSpPr/>
          <p:nvPr/>
        </p:nvSpPr>
        <p:spPr>
          <a:xfrm>
            <a:off x="5086480" y="4837350"/>
            <a:ext cx="1800000" cy="1188000"/>
          </a:xfrm>
          <a:prstGeom prst="ellipse">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smtClean="0">
                <a:ln>
                  <a:noFill/>
                </a:ln>
                <a:solidFill>
                  <a:sysClr val="window" lastClr="FFFFFF"/>
                </a:solidFill>
                <a:effectLst/>
                <a:uLnTx/>
                <a:uFillTx/>
                <a:latin typeface="Calibri"/>
                <a:ea typeface="+mn-ea"/>
                <a:cs typeface="+mn-cs"/>
              </a:rPr>
              <a:t>conditional probability of frozen precipitation</a:t>
            </a:r>
            <a:endParaRPr kumimoji="0" lang="en-US" sz="1400" b="0" i="0" u="none" strike="noStrike" kern="0" cap="none" spc="0" normalizeH="0" baseline="0">
              <a:ln>
                <a:noFill/>
              </a:ln>
              <a:solidFill>
                <a:sysClr val="window" lastClr="FFFFFF"/>
              </a:solidFill>
              <a:effectLst/>
              <a:uLnTx/>
              <a:uFillTx/>
              <a:latin typeface="Calibri"/>
              <a:ea typeface="+mn-ea"/>
              <a:cs typeface="+mn-cs"/>
            </a:endParaRPr>
          </a:p>
        </p:txBody>
      </p:sp>
      <p:pic>
        <p:nvPicPr>
          <p:cNvPr id="53" name="Grafik 52" descr="Bild1.png"/>
          <p:cNvPicPr>
            <a:picLocks noChangeAspect="1"/>
          </p:cNvPicPr>
          <p:nvPr/>
        </p:nvPicPr>
        <p:blipFill>
          <a:blip r:embed="rId5" cstate="print"/>
          <a:stretch>
            <a:fillRect/>
          </a:stretch>
        </p:blipFill>
        <p:spPr>
          <a:xfrm>
            <a:off x="-151114" y="2175361"/>
            <a:ext cx="3895022" cy="353539"/>
          </a:xfrm>
          <a:prstGeom prst="rect">
            <a:avLst/>
          </a:prstGeom>
        </p:spPr>
      </p:pic>
      <p:pic>
        <p:nvPicPr>
          <p:cNvPr id="54" name="Grafik 53" descr="Bild2.png"/>
          <p:cNvPicPr>
            <a:picLocks noChangeAspect="1"/>
          </p:cNvPicPr>
          <p:nvPr/>
        </p:nvPicPr>
        <p:blipFill>
          <a:blip r:embed="rId6" cstate="print"/>
          <a:stretch>
            <a:fillRect/>
          </a:stretch>
        </p:blipFill>
        <p:spPr>
          <a:xfrm>
            <a:off x="4968044" y="1916832"/>
            <a:ext cx="3681680" cy="926515"/>
          </a:xfrm>
          <a:prstGeom prst="rect">
            <a:avLst/>
          </a:prstGeom>
        </p:spPr>
      </p:pic>
      <p:sp>
        <p:nvSpPr>
          <p:cNvPr id="21"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8" grpId="0" animBg="1"/>
      <p:bldP spid="49" grpId="0" animBg="1"/>
      <p:bldP spid="50"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7F86A559-683D-44AC-AC58-3B7C520A7FAF}" type="slidenum">
              <a:rPr lang="de-DE" smtClean="0"/>
              <a:pPr>
                <a:defRPr/>
              </a:pPr>
              <a:t>9</a:t>
            </a:fld>
            <a:endParaRPr lang="de-DE" dirty="0"/>
          </a:p>
        </p:txBody>
      </p:sp>
      <p:sp>
        <p:nvSpPr>
          <p:cNvPr id="11" name="Rectangle 25"/>
          <p:cNvSpPr>
            <a:spLocks noChangeArrowheads="1"/>
          </p:cNvSpPr>
          <p:nvPr/>
        </p:nvSpPr>
        <p:spPr bwMode="gray">
          <a:xfrm>
            <a:off x="647564" y="1412776"/>
            <a:ext cx="7488832" cy="576064"/>
          </a:xfrm>
          <a:prstGeom prst="rect">
            <a:avLst/>
          </a:prstGeom>
          <a:gradFill rotWithShape="1">
            <a:gsLst>
              <a:gs pos="0">
                <a:srgbClr val="CB7B7B"/>
              </a:gs>
              <a:gs pos="100000">
                <a:srgbClr val="A80404"/>
              </a:gs>
            </a:gsLst>
            <a:lin ang="5400000" scaled="1"/>
          </a:gradFill>
          <a:ln w="12700">
            <a:solidFill>
              <a:srgbClr val="D03737"/>
            </a:solidFill>
            <a:miter lim="800000"/>
            <a:headEnd/>
            <a:tailEnd/>
          </a:ln>
          <a:effectLst>
            <a:outerShdw dist="53882" dir="2700000" algn="ctr" rotWithShape="0">
              <a:srgbClr val="808080">
                <a:alpha val="50000"/>
              </a:srgbClr>
            </a:outerShdw>
          </a:effectLst>
        </p:spPr>
        <p:txBody>
          <a:bodyPr lIns="288000" tIns="0" rIns="0" bIns="0" anchor="ctr"/>
          <a:lstStyle/>
          <a:p>
            <a:pPr defTabSz="801688" eaLnBrk="0" hangingPunct="0"/>
            <a:r>
              <a:rPr lang="de-DE" altLang="de-DE" sz="2000" b="1" noProof="1" smtClean="0">
                <a:solidFill>
                  <a:srgbClr val="FFFFFF"/>
                </a:solidFill>
                <a:latin typeface="Calibri" pitchFamily="34" charset="0"/>
              </a:rPr>
              <a:t>Why MOS?</a:t>
            </a:r>
          </a:p>
        </p:txBody>
      </p:sp>
      <p:sp>
        <p:nvSpPr>
          <p:cNvPr id="12" name="Rectangle 5"/>
          <p:cNvSpPr>
            <a:spLocks noChangeArrowheads="1"/>
          </p:cNvSpPr>
          <p:nvPr/>
        </p:nvSpPr>
        <p:spPr bwMode="gray">
          <a:xfrm>
            <a:off x="647564" y="2096852"/>
            <a:ext cx="7488832" cy="4140460"/>
          </a:xfrm>
          <a:prstGeom prst="rect">
            <a:avLst/>
          </a:prstGeom>
          <a:gradFill rotWithShape="1">
            <a:gsLst>
              <a:gs pos="0">
                <a:srgbClr val="FFFFFF"/>
              </a:gs>
              <a:gs pos="100000">
                <a:srgbClr val="EAEAEA"/>
              </a:gs>
            </a:gsLst>
            <a:lin ang="5400000" scaled="1"/>
          </a:gradFill>
          <a:ln w="12700">
            <a:solidFill>
              <a:srgbClr val="D03737"/>
            </a:solidFill>
            <a:miter lim="800000"/>
            <a:headEnd/>
            <a:tailEnd/>
          </a:ln>
          <a:effectLst>
            <a:outerShdw dist="53882" dir="2700000" algn="ctr" rotWithShape="0">
              <a:srgbClr val="808080">
                <a:alpha val="50000"/>
              </a:srgbClr>
            </a:outerShdw>
          </a:effectLst>
        </p:spPr>
        <p:txBody>
          <a:bodyPr lIns="108000" tIns="108000" rIns="144000" bIns="72000"/>
          <a:lstStyle/>
          <a:p>
            <a:endParaRPr lang="en-US" sz="2000" b="1" dirty="0" smtClean="0">
              <a:solidFill>
                <a:srgbClr val="FF0000"/>
              </a:solidFill>
              <a:effectLst>
                <a:outerShdw blurRad="38100" dist="38100" dir="2700000" algn="tl">
                  <a:srgbClr val="000000">
                    <a:alpha val="43137"/>
                  </a:srgbClr>
                </a:outerShdw>
              </a:effectLst>
              <a:latin typeface="Calibri" pitchFamily="34" charset="0"/>
            </a:endParaRPr>
          </a:p>
          <a:p>
            <a:r>
              <a:rPr lang="en-US" sz="2000" b="1" dirty="0" smtClean="0">
                <a:solidFill>
                  <a:srgbClr val="FF0000"/>
                </a:solidFill>
                <a:effectLst>
                  <a:outerShdw blurRad="38100" dist="38100" dir="2700000" algn="tl">
                    <a:srgbClr val="000000">
                      <a:alpha val="43137"/>
                    </a:srgbClr>
                  </a:outerShdw>
                </a:effectLst>
                <a:latin typeface="Calibri" pitchFamily="34" charset="0"/>
              </a:rPr>
              <a:t>MOS reduces about 50% of the error variance of the DMO: </a:t>
            </a:r>
          </a:p>
          <a:p>
            <a:r>
              <a:rPr lang="en-US" sz="2000" dirty="0" smtClean="0">
                <a:latin typeface="Calibri" pitchFamily="34" charset="0"/>
              </a:rPr>
              <a:t/>
            </a:r>
            <a:br>
              <a:rPr lang="en-US" sz="2000" dirty="0" smtClean="0">
                <a:latin typeface="Calibri" pitchFamily="34" charset="0"/>
              </a:rPr>
            </a:br>
            <a:r>
              <a:rPr lang="en-US" sz="2000" b="1" dirty="0" smtClean="0">
                <a:solidFill>
                  <a:srgbClr val="FF0000"/>
                </a:solidFill>
                <a:effectLst>
                  <a:outerShdw blurRad="38100" dist="38100" dir="2700000" algn="tl">
                    <a:srgbClr val="000000">
                      <a:alpha val="43137"/>
                    </a:srgbClr>
                  </a:outerShdw>
                </a:effectLst>
                <a:latin typeface="Calibri" pitchFamily="34" charset="0"/>
              </a:rPr>
              <a:t>RV(MOS,DMO)=50% </a:t>
            </a:r>
            <a:r>
              <a:rPr lang="en-US" sz="2000" dirty="0" smtClean="0">
                <a:latin typeface="Calibri" pitchFamily="34" charset="0"/>
              </a:rPr>
              <a:t>on the average: for standard weather elements</a:t>
            </a:r>
          </a:p>
          <a:p>
            <a:endParaRPr lang="en-US" sz="2000" dirty="0" smtClean="0">
              <a:latin typeface="Calibri" pitchFamily="34" charset="0"/>
            </a:endParaRPr>
          </a:p>
          <a:p>
            <a:r>
              <a:rPr lang="en-US" sz="2000" dirty="0" smtClean="0">
                <a:latin typeface="Calibri" pitchFamily="34" charset="0"/>
              </a:rPr>
              <a:t>In other words: </a:t>
            </a:r>
          </a:p>
          <a:p>
            <a:r>
              <a:rPr lang="en-US" sz="2000" b="1" dirty="0" smtClean="0">
                <a:solidFill>
                  <a:srgbClr val="FF0000"/>
                </a:solidFill>
                <a:effectLst>
                  <a:outerShdw blurRad="38100" dist="38100" dir="2700000" algn="tl">
                    <a:srgbClr val="000000">
                      <a:alpha val="43137"/>
                    </a:srgbClr>
                  </a:outerShdw>
                </a:effectLst>
                <a:latin typeface="Calibri" pitchFamily="34" charset="0"/>
              </a:rPr>
              <a:t>The sum of squared errors of MOS forecasts is only half of the sum of squared errors of the corresponding DMO forecasts</a:t>
            </a:r>
            <a:r>
              <a:rPr lang="en-US" sz="2000" dirty="0" smtClean="0">
                <a:solidFill>
                  <a:srgbClr val="FF0000"/>
                </a:solidFill>
                <a:latin typeface="Calibri" pitchFamily="34" charset="0"/>
              </a:rPr>
              <a:t/>
            </a:r>
            <a:br>
              <a:rPr lang="en-US" sz="2000" dirty="0" smtClean="0">
                <a:solidFill>
                  <a:srgbClr val="FF0000"/>
                </a:solidFill>
                <a:latin typeface="Calibri" pitchFamily="34" charset="0"/>
              </a:rPr>
            </a:br>
            <a:endParaRPr lang="en-US" sz="2000" dirty="0" smtClean="0">
              <a:latin typeface="Calibri" pitchFamily="34" charset="0"/>
            </a:endParaRPr>
          </a:p>
        </p:txBody>
      </p:sp>
      <p:sp>
        <p:nvSpPr>
          <p:cNvPr id="21" name="Textfeld 20"/>
          <p:cNvSpPr txBox="1"/>
          <p:nvPr/>
        </p:nvSpPr>
        <p:spPr>
          <a:xfrm>
            <a:off x="1475656" y="5009110"/>
            <a:ext cx="2088231" cy="400110"/>
          </a:xfrm>
          <a:prstGeom prst="rect">
            <a:avLst/>
          </a:prstGeom>
          <a:noFill/>
        </p:spPr>
        <p:txBody>
          <a:bodyPr wrap="square" rtlCol="0">
            <a:spAutoFit/>
          </a:bodyPr>
          <a:lstStyle/>
          <a:p>
            <a:r>
              <a:rPr lang="en-US" sz="2000" dirty="0" smtClean="0">
                <a:latin typeface="Calibri" pitchFamily="34" charset="0"/>
              </a:rPr>
              <a:t>probabilities</a:t>
            </a:r>
            <a:endParaRPr lang="de-DE" sz="2000" dirty="0">
              <a:latin typeface="Calibri" pitchFamily="34" charset="0"/>
            </a:endParaRPr>
          </a:p>
        </p:txBody>
      </p:sp>
      <p:sp>
        <p:nvSpPr>
          <p:cNvPr id="22" name="Textfeld 21"/>
          <p:cNvSpPr txBox="1"/>
          <p:nvPr/>
        </p:nvSpPr>
        <p:spPr>
          <a:xfrm>
            <a:off x="1475656" y="5513166"/>
            <a:ext cx="6660740" cy="400110"/>
          </a:xfrm>
          <a:prstGeom prst="rect">
            <a:avLst/>
          </a:prstGeom>
          <a:noFill/>
        </p:spPr>
        <p:txBody>
          <a:bodyPr wrap="square" rtlCol="0">
            <a:spAutoFit/>
          </a:bodyPr>
          <a:lstStyle/>
          <a:p>
            <a:r>
              <a:rPr lang="en-US" sz="2000" dirty="0" smtClean="0">
                <a:latin typeface="Calibri" pitchFamily="34" charset="0"/>
              </a:rPr>
              <a:t>elements which are not predicted by the model (e.g. visibility)</a:t>
            </a:r>
            <a:endParaRPr lang="de-DE" sz="2000" dirty="0">
              <a:latin typeface="Calibri" pitchFamily="34" charset="0"/>
            </a:endParaRPr>
          </a:p>
        </p:txBody>
      </p:sp>
      <p:sp>
        <p:nvSpPr>
          <p:cNvPr id="24" name="Plus 23"/>
          <p:cNvSpPr/>
          <p:nvPr/>
        </p:nvSpPr>
        <p:spPr>
          <a:xfrm>
            <a:off x="1151620" y="5081118"/>
            <a:ext cx="324036" cy="288032"/>
          </a:xfrm>
          <a:prstGeom prst="mathPlus">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lus 25"/>
          <p:cNvSpPr/>
          <p:nvPr/>
        </p:nvSpPr>
        <p:spPr>
          <a:xfrm>
            <a:off x="1151620" y="5589240"/>
            <a:ext cx="324036" cy="288032"/>
          </a:xfrm>
          <a:prstGeom prst="mathPlus">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323528" y="152636"/>
            <a:ext cx="1440160" cy="360040"/>
          </a:xfrm>
          <a:prstGeom prst="rect">
            <a:avLst/>
          </a:prstGeom>
          <a:solidFill>
            <a:schemeClr val="accent6">
              <a:lumMod val="7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359532" y="204899"/>
            <a:ext cx="1413592" cy="307777"/>
          </a:xfrm>
          <a:prstGeom prst="rect">
            <a:avLst/>
          </a:prstGeom>
          <a:noFill/>
        </p:spPr>
        <p:txBody>
          <a:bodyPr wrap="none" rtlCol="0">
            <a:spAutoFit/>
          </a:bodyPr>
          <a:lstStyle/>
          <a:p>
            <a:r>
              <a:rPr lang="en-US" sz="1400" b="1" dirty="0" smtClean="0">
                <a:solidFill>
                  <a:srgbClr val="FFFFFF"/>
                </a:solidFill>
                <a:latin typeface="Calibri" pitchFamily="34" charset="0"/>
              </a:rPr>
              <a:t>MOS technology</a:t>
            </a:r>
            <a:endParaRPr lang="en-US" sz="1400" b="1" dirty="0">
              <a:solidFill>
                <a:srgbClr val="FFFFFF"/>
              </a:solidFill>
              <a:latin typeface="Calibri" pitchFamily="34" charset="0"/>
            </a:endParaRPr>
          </a:p>
        </p:txBody>
      </p:sp>
      <p:sp>
        <p:nvSpPr>
          <p:cNvPr id="23" name="Rechteck 22"/>
          <p:cNvSpPr/>
          <p:nvPr/>
        </p:nvSpPr>
        <p:spPr>
          <a:xfrm>
            <a:off x="-7200" y="152636"/>
            <a:ext cx="288032" cy="360040"/>
          </a:xfrm>
          <a:prstGeom prst="rect">
            <a:avLst/>
          </a:prstGeom>
          <a:solidFill>
            <a:schemeClr val="accent6">
              <a:lumMod val="7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p:cNvSpPr txBox="1"/>
          <p:nvPr/>
        </p:nvSpPr>
        <p:spPr>
          <a:xfrm>
            <a:off x="-508" y="188640"/>
            <a:ext cx="276038" cy="307777"/>
          </a:xfrm>
          <a:prstGeom prst="rect">
            <a:avLst/>
          </a:prstGeom>
          <a:noFill/>
        </p:spPr>
        <p:txBody>
          <a:bodyPr wrap="none" rtlCol="0">
            <a:spAutoFit/>
          </a:bodyPr>
          <a:lstStyle/>
          <a:p>
            <a:r>
              <a:rPr lang="de-DE" sz="1400" b="1" dirty="0" smtClean="0">
                <a:solidFill>
                  <a:srgbClr val="FFFFFF"/>
                </a:solidFill>
                <a:latin typeface="Calibri" pitchFamily="34" charset="0"/>
              </a:rPr>
              <a:t>1</a:t>
            </a:r>
            <a:endParaRPr lang="de-DE" sz="1400" b="1" dirty="0">
              <a:solidFill>
                <a:srgbClr val="FFFFFF"/>
              </a:solidFill>
              <a:latin typeface="Calibri" pitchFamily="34" charset="0"/>
            </a:endParaRPr>
          </a:p>
        </p:txBody>
      </p:sp>
      <p:sp>
        <p:nvSpPr>
          <p:cNvPr id="18" name="Fußzeilenplatzhalter 18"/>
          <p:cNvSpPr txBox="1">
            <a:spLocks/>
          </p:cNvSpPr>
          <p:nvPr/>
        </p:nvSpPr>
        <p:spPr>
          <a:xfrm>
            <a:off x="1468438" y="6569075"/>
            <a:ext cx="6416675" cy="288925"/>
          </a:xfrm>
          <a:prstGeom prst="rect">
            <a:avLst/>
          </a:prstGeom>
        </p:spPr>
        <p:txBody>
          <a:bodyPr vert="horz" wrap="square" lIns="0" tIns="45720" rIns="91440" bIns="45720" numCol="1" anchor="ctr" anchorCtr="0" compatLnSpc="1">
            <a:prstTxWarp prst="textNoShape">
              <a:avLst/>
            </a:prstTxWarp>
          </a:bodyPr>
          <a:lstStyle>
            <a:lvl1pPr>
              <a:defRPr sz="800">
                <a:solidFill>
                  <a:srgbClr val="FFFFFF"/>
                </a:solidFill>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smtClean="0">
                <a:ln>
                  <a:noFill/>
                </a:ln>
                <a:solidFill>
                  <a:srgbClr val="FFFFFF"/>
                </a:solidFill>
                <a:effectLst/>
                <a:uLnTx/>
                <a:uFillTx/>
                <a:latin typeface="+mj-lt"/>
                <a:ea typeface="+mn-ea"/>
                <a:cs typeface="+mn-cs"/>
              </a:rPr>
              <a:t>METEO SERVICE | </a:t>
            </a:r>
            <a:r>
              <a:rPr kumimoji="0" lang="en-US" sz="800" b="0" i="0" u="none" strike="noStrike" kern="1200" cap="none" spc="0" normalizeH="0" baseline="0" noProof="0" smtClean="0">
                <a:ln>
                  <a:noFill/>
                </a:ln>
                <a:solidFill>
                  <a:srgbClr val="FFFFFF"/>
                </a:solidFill>
                <a:effectLst/>
                <a:uLnTx/>
                <a:uFillTx/>
                <a:latin typeface="+mj-lt"/>
                <a:ea typeface="+mn-ea"/>
                <a:cs typeface="+mn-cs"/>
              </a:rPr>
              <a:t>20 years of MOS product development at Meteo Service</a:t>
            </a:r>
            <a:endParaRPr kumimoji="0" lang="de-DE" sz="800" b="0" i="0" u="none" strike="noStrike" kern="1200" cap="none" spc="0" normalizeH="0" baseline="0" noProof="0" smtClean="0">
              <a:ln>
                <a:noFill/>
              </a:ln>
              <a:solidFill>
                <a:srgbClr val="FFFFFF"/>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enutzerdefiniertes Design">
  <a:themeElements>
    <a:clrScheme name="Phoebe">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Benutzerdefiniertes Design">
      <a:majorFont>
        <a:latin typeface="Verdana"/>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enutzerdefiniertes Design 13">
        <a:dk1>
          <a:srgbClr val="000000"/>
        </a:dk1>
        <a:lt1>
          <a:srgbClr val="FFFFFF"/>
        </a:lt1>
        <a:dk2>
          <a:srgbClr val="000000"/>
        </a:dk2>
        <a:lt2>
          <a:srgbClr val="808080"/>
        </a:lt2>
        <a:accent1>
          <a:srgbClr val="004A99"/>
        </a:accent1>
        <a:accent2>
          <a:srgbClr val="333399"/>
        </a:accent2>
        <a:accent3>
          <a:srgbClr val="FFFFFF"/>
        </a:accent3>
        <a:accent4>
          <a:srgbClr val="000000"/>
        </a:accent4>
        <a:accent5>
          <a:srgbClr val="AAB1C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14">
        <a:dk1>
          <a:srgbClr val="000000"/>
        </a:dk1>
        <a:lt1>
          <a:srgbClr val="FFFFFF"/>
        </a:lt1>
        <a:dk2>
          <a:srgbClr val="000000"/>
        </a:dk2>
        <a:lt2>
          <a:srgbClr val="808080"/>
        </a:lt2>
        <a:accent1>
          <a:srgbClr val="004A99"/>
        </a:accent1>
        <a:accent2>
          <a:srgbClr val="0063D0"/>
        </a:accent2>
        <a:accent3>
          <a:srgbClr val="FFFFFF"/>
        </a:accent3>
        <a:accent4>
          <a:srgbClr val="000000"/>
        </a:accent4>
        <a:accent5>
          <a:srgbClr val="AAB1CA"/>
        </a:accent5>
        <a:accent6>
          <a:srgbClr val="0059BC"/>
        </a:accent6>
        <a:hlink>
          <a:srgbClr val="1182FF"/>
        </a:hlink>
        <a:folHlink>
          <a:srgbClr val="4BA1FF"/>
        </a:folHlink>
      </a:clrScheme>
      <a:clrMap bg1="lt1" tx1="dk1" bg2="lt2" tx2="dk2" accent1="accent1" accent2="accent2" accent3="accent3" accent4="accent4" accent5="accent5" accent6="accent6" hlink="hlink" folHlink="folHlink"/>
    </a:extraClrScheme>
    <a:extraClrScheme>
      <a:clrScheme name="Benutzerdefiniertes Design 15">
        <a:dk1>
          <a:srgbClr val="000000"/>
        </a:dk1>
        <a:lt1>
          <a:srgbClr val="FFFFFF"/>
        </a:lt1>
        <a:dk2>
          <a:srgbClr val="000000"/>
        </a:dk2>
        <a:lt2>
          <a:srgbClr val="808080"/>
        </a:lt2>
        <a:accent1>
          <a:srgbClr val="005C24"/>
        </a:accent1>
        <a:accent2>
          <a:srgbClr val="008633"/>
        </a:accent2>
        <a:accent3>
          <a:srgbClr val="FFFFFF"/>
        </a:accent3>
        <a:accent4>
          <a:srgbClr val="000000"/>
        </a:accent4>
        <a:accent5>
          <a:srgbClr val="AAB5AC"/>
        </a:accent5>
        <a:accent6>
          <a:srgbClr val="00792D"/>
        </a:accent6>
        <a:hlink>
          <a:srgbClr val="00C84C"/>
        </a:hlink>
        <a:folHlink>
          <a:srgbClr val="11FF6C"/>
        </a:folHlink>
      </a:clrScheme>
      <a:clrMap bg1="lt1" tx1="dk1" bg2="lt2" tx2="dk2" accent1="accent1" accent2="accent2" accent3="accent3" accent4="accent4" accent5="accent5" accent6="accent6" hlink="hlink" folHlink="folHlink"/>
    </a:extraClrScheme>
    <a:extraClrScheme>
      <a:clrScheme name="Benutzerdefiniertes Design 16">
        <a:dk1>
          <a:srgbClr val="000000"/>
        </a:dk1>
        <a:lt1>
          <a:srgbClr val="FFFFFF"/>
        </a:lt1>
        <a:dk2>
          <a:srgbClr val="000000"/>
        </a:dk2>
        <a:lt2>
          <a:srgbClr val="808080"/>
        </a:lt2>
        <a:accent1>
          <a:srgbClr val="00A3B4"/>
        </a:accent1>
        <a:accent2>
          <a:srgbClr val="008633"/>
        </a:accent2>
        <a:accent3>
          <a:srgbClr val="FFFFFF"/>
        </a:accent3>
        <a:accent4>
          <a:srgbClr val="000000"/>
        </a:accent4>
        <a:accent5>
          <a:srgbClr val="AACED6"/>
        </a:accent5>
        <a:accent6>
          <a:srgbClr val="00792D"/>
        </a:accent6>
        <a:hlink>
          <a:srgbClr val="00C84C"/>
        </a:hlink>
        <a:folHlink>
          <a:srgbClr val="11FF6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Template>
  <TotalTime>0</TotalTime>
  <Words>1959</Words>
  <Application>Microsoft Office PowerPoint</Application>
  <PresentationFormat>Bildschirmpräsentation (4:3)</PresentationFormat>
  <Paragraphs>490</Paragraphs>
  <Slides>39</Slides>
  <Notes>10</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39</vt:i4>
      </vt:variant>
    </vt:vector>
  </HeadingPairs>
  <TitlesOfParts>
    <vt:vector size="41" baseType="lpstr">
      <vt:lpstr>Benutzerdefiniertes Design</vt:lpstr>
      <vt:lpstr>Worksheet</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vector>
  </TitlesOfParts>
  <Company>URZ</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Robert Wittkopf</dc:creator>
  <cp:lastModifiedBy>Robert</cp:lastModifiedBy>
  <cp:revision>1192</cp:revision>
  <dcterms:created xsi:type="dcterms:W3CDTF">2009-05-15T06:28:25Z</dcterms:created>
  <dcterms:modified xsi:type="dcterms:W3CDTF">2015-12-13T19:50:37Z</dcterms:modified>
</cp:coreProperties>
</file>